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1"/>
  </p:notesMasterIdLst>
  <p:sldIdLst>
    <p:sldId id="256" r:id="rId2"/>
    <p:sldId id="258" r:id="rId3"/>
    <p:sldId id="257" r:id="rId4"/>
    <p:sldId id="261" r:id="rId5"/>
    <p:sldId id="290" r:id="rId6"/>
    <p:sldId id="301" r:id="rId7"/>
    <p:sldId id="285" r:id="rId8"/>
    <p:sldId id="291" r:id="rId9"/>
    <p:sldId id="292" r:id="rId10"/>
    <p:sldId id="293" r:id="rId11"/>
    <p:sldId id="295" r:id="rId12"/>
    <p:sldId id="286" r:id="rId13"/>
    <p:sldId id="302" r:id="rId14"/>
    <p:sldId id="300" r:id="rId15"/>
    <p:sldId id="303" r:id="rId16"/>
    <p:sldId id="278" r:id="rId17"/>
    <p:sldId id="289" r:id="rId18"/>
    <p:sldId id="299" r:id="rId19"/>
    <p:sldId id="279" r:id="rId20"/>
  </p:sldIdLst>
  <p:sldSz cx="9144000" cy="5143500" type="screen16x9"/>
  <p:notesSz cx="6858000" cy="9144000"/>
  <p:embeddedFontLst>
    <p:embeddedFont>
      <p:font typeface="Oswald" panose="020B0604020202020204" charset="0"/>
      <p:regular r:id="rId22"/>
      <p:bold r:id="rId23"/>
    </p:embeddedFont>
    <p:embeddedFont>
      <p:font typeface="Tinos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6FC2D04-F4CE-4E8E-9629-10D85D4C8C2E}">
  <a:tblStyle styleId="{F6FC2D04-F4CE-4E8E-9629-10D85D4C8C2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10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195400" y="1915625"/>
            <a:ext cx="53079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912025" y="2116750"/>
            <a:ext cx="580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912025" y="3144851"/>
            <a:ext cx="580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 i="1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 i="1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 i="1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1556175" y="1378821"/>
            <a:ext cx="6616800" cy="30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◈"/>
              <a:defRPr sz="2600"/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SzPts val="2600"/>
              <a:buChar char="◆"/>
              <a:defRPr sz="2600"/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SzPts val="2600"/>
              <a:buChar char="◇"/>
              <a:defRPr sz="2600"/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SzPts val="2600"/>
              <a:buChar char="⬥"/>
              <a:defRPr sz="2600"/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SzPts val="2600"/>
              <a:buChar char="⬦"/>
              <a:defRPr sz="2600"/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SzPts val="2600"/>
              <a:buChar char="⬦"/>
              <a:defRPr sz="2600"/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SzPts val="2600"/>
              <a:buChar char="⬦"/>
              <a:defRPr sz="2600"/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SzPts val="2600"/>
              <a:buChar char="⬦"/>
              <a:defRPr sz="2600"/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Char char="⬦"/>
              <a:defRPr sz="2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4" name="Google Shape;24;p5"/>
          <p:cNvCxnSpPr/>
          <p:nvPr/>
        </p:nvCxnSpPr>
        <p:spPr>
          <a:xfrm>
            <a:off x="1664750" y="1357125"/>
            <a:ext cx="65262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body" idx="1"/>
          </p:nvPr>
        </p:nvSpPr>
        <p:spPr>
          <a:xfrm>
            <a:off x="1556175" y="1479375"/>
            <a:ext cx="3211800" cy="3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◈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◆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◇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⬥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2"/>
          </p:nvPr>
        </p:nvSpPr>
        <p:spPr>
          <a:xfrm>
            <a:off x="4961272" y="1479375"/>
            <a:ext cx="3211800" cy="3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◈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◆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◇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⬥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0" name="Google Shape;30;p6"/>
          <p:cNvCxnSpPr/>
          <p:nvPr/>
        </p:nvCxnSpPr>
        <p:spPr>
          <a:xfrm>
            <a:off x="1664750" y="1357125"/>
            <a:ext cx="65262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body" idx="1"/>
          </p:nvPr>
        </p:nvSpPr>
        <p:spPr>
          <a:xfrm>
            <a:off x="1592350" y="3640275"/>
            <a:ext cx="65625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 i="1">
                <a:solidFill>
                  <a:srgbClr val="666666"/>
                </a:solidFill>
              </a:defRPr>
            </a:lvl1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5" name="Google Shape;45;p9"/>
          <p:cNvCxnSpPr/>
          <p:nvPr/>
        </p:nvCxnSpPr>
        <p:spPr>
          <a:xfrm>
            <a:off x="1706950" y="3643125"/>
            <a:ext cx="6321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 descr="libro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400"/>
              <a:buFont typeface="Oswald"/>
              <a:buNone/>
              <a:defRPr sz="2400" b="1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400"/>
              <a:buFont typeface="Oswald"/>
              <a:buNone/>
              <a:defRPr sz="2400" b="1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400"/>
              <a:buFont typeface="Oswald"/>
              <a:buNone/>
              <a:defRPr sz="2400" b="1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400"/>
              <a:buFont typeface="Oswald"/>
              <a:buNone/>
              <a:defRPr sz="2400" b="1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400"/>
              <a:buFont typeface="Oswald"/>
              <a:buNone/>
              <a:defRPr sz="2400" b="1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400"/>
              <a:buFont typeface="Oswald"/>
              <a:buNone/>
              <a:defRPr sz="2400" b="1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400"/>
              <a:buFont typeface="Oswald"/>
              <a:buNone/>
              <a:defRPr sz="2400" b="1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400"/>
              <a:buFont typeface="Oswald"/>
              <a:buNone/>
              <a:defRPr sz="2400" b="1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400"/>
              <a:buFont typeface="Oswald"/>
              <a:buNone/>
              <a:defRPr sz="2400" b="1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556175" y="1378821"/>
            <a:ext cx="6616800" cy="30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25212A"/>
              </a:buClr>
              <a:buSzPts val="3000"/>
              <a:buFont typeface="Tinos"/>
              <a:buChar char="◈"/>
              <a:defRPr sz="3000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400"/>
              <a:buFont typeface="Tinos"/>
              <a:buChar char="◆"/>
              <a:defRPr sz="2400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400"/>
              <a:buFont typeface="Tinos"/>
              <a:buChar char="◇"/>
              <a:defRPr sz="2400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1800"/>
              <a:buFont typeface="Tinos"/>
              <a:buChar char="⬥"/>
              <a:defRPr sz="1800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1800"/>
              <a:buFont typeface="Tinos"/>
              <a:buChar char="⬦"/>
              <a:defRPr sz="1800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1800"/>
              <a:buFont typeface="Tinos"/>
              <a:buChar char="⬦"/>
              <a:defRPr sz="1800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1800"/>
              <a:buFont typeface="Tinos"/>
              <a:buChar char="⬦"/>
              <a:defRPr sz="1800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1800"/>
              <a:buFont typeface="Tinos"/>
              <a:buChar char="⬦"/>
              <a:defRPr sz="1800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1800"/>
              <a:buFont typeface="Tinos"/>
              <a:buChar char="⬦"/>
              <a:defRPr sz="1800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>
                <a:solidFill>
                  <a:srgbClr val="666666"/>
                </a:solidFill>
                <a:latin typeface="Tinos"/>
                <a:ea typeface="Tinos"/>
                <a:cs typeface="Tinos"/>
                <a:sym typeface="Tinos"/>
              </a:defRPr>
            </a:lvl1pPr>
            <a:lvl2pPr lvl="1" algn="r">
              <a:buNone/>
              <a:defRPr sz="1200">
                <a:solidFill>
                  <a:srgbClr val="666666"/>
                </a:solidFill>
                <a:latin typeface="Tinos"/>
                <a:ea typeface="Tinos"/>
                <a:cs typeface="Tinos"/>
                <a:sym typeface="Tinos"/>
              </a:defRPr>
            </a:lvl2pPr>
            <a:lvl3pPr lvl="2" algn="r">
              <a:buNone/>
              <a:defRPr sz="1200">
                <a:solidFill>
                  <a:srgbClr val="666666"/>
                </a:solidFill>
                <a:latin typeface="Tinos"/>
                <a:ea typeface="Tinos"/>
                <a:cs typeface="Tinos"/>
                <a:sym typeface="Tinos"/>
              </a:defRPr>
            </a:lvl3pPr>
            <a:lvl4pPr lvl="3" algn="r">
              <a:buNone/>
              <a:defRPr sz="1200">
                <a:solidFill>
                  <a:srgbClr val="666666"/>
                </a:solidFill>
                <a:latin typeface="Tinos"/>
                <a:ea typeface="Tinos"/>
                <a:cs typeface="Tinos"/>
                <a:sym typeface="Tinos"/>
              </a:defRPr>
            </a:lvl4pPr>
            <a:lvl5pPr lvl="4" algn="r">
              <a:buNone/>
              <a:defRPr sz="1200">
                <a:solidFill>
                  <a:srgbClr val="666666"/>
                </a:solidFill>
                <a:latin typeface="Tinos"/>
                <a:ea typeface="Tinos"/>
                <a:cs typeface="Tinos"/>
                <a:sym typeface="Tinos"/>
              </a:defRPr>
            </a:lvl5pPr>
            <a:lvl6pPr lvl="5" algn="r">
              <a:buNone/>
              <a:defRPr sz="1200">
                <a:solidFill>
                  <a:srgbClr val="666666"/>
                </a:solidFill>
                <a:latin typeface="Tinos"/>
                <a:ea typeface="Tinos"/>
                <a:cs typeface="Tinos"/>
                <a:sym typeface="Tinos"/>
              </a:defRPr>
            </a:lvl6pPr>
            <a:lvl7pPr lvl="6" algn="r">
              <a:buNone/>
              <a:defRPr sz="1200">
                <a:solidFill>
                  <a:srgbClr val="666666"/>
                </a:solidFill>
                <a:latin typeface="Tinos"/>
                <a:ea typeface="Tinos"/>
                <a:cs typeface="Tinos"/>
                <a:sym typeface="Tinos"/>
              </a:defRPr>
            </a:lvl7pPr>
            <a:lvl8pPr lvl="7" algn="r">
              <a:buNone/>
              <a:defRPr sz="1200">
                <a:solidFill>
                  <a:srgbClr val="666666"/>
                </a:solidFill>
                <a:latin typeface="Tinos"/>
                <a:ea typeface="Tinos"/>
                <a:cs typeface="Tinos"/>
                <a:sym typeface="Tinos"/>
              </a:defRPr>
            </a:lvl8pPr>
            <a:lvl9pPr lvl="8" algn="r">
              <a:buNone/>
              <a:defRPr sz="1200">
                <a:solidFill>
                  <a:srgbClr val="666666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5" r:id="rId5"/>
    <p:sldLayoutId id="2147483657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" Target="slide3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" Target="slide3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" Target="slide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../../../../game/Game/Just%20Run.ex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slide" Target="slide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slide" Target="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>
            <a:spLocks noGrp="1"/>
          </p:cNvSpPr>
          <p:nvPr>
            <p:ph type="ctrTitle"/>
          </p:nvPr>
        </p:nvSpPr>
        <p:spPr>
          <a:xfrm>
            <a:off x="1912025" y="1468080"/>
            <a:ext cx="5802600" cy="6347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Môn học:</a:t>
            </a:r>
            <a:br>
              <a:rPr lang="en" sz="20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Công nghệ phần mềm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êu đề phụ 1"/>
          <p:cNvSpPr>
            <a:spLocks noGrp="1"/>
          </p:cNvSpPr>
          <p:nvPr>
            <p:ph type="subTitle" idx="1"/>
          </p:nvPr>
        </p:nvSpPr>
        <p:spPr>
          <a:xfrm>
            <a:off x="1912025" y="581760"/>
            <a:ext cx="5802600" cy="699785"/>
          </a:xfrm>
        </p:spPr>
        <p:txBody>
          <a:bodyPr/>
          <a:lstStyle/>
          <a:p>
            <a:pPr algn="ctr"/>
            <a:r>
              <a:rPr lang="en-US" sz="2000" b="1" i="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TRƯỜNG ĐẠI HỌC THÔNG TIN LIÊN LẠC</a:t>
            </a:r>
          </a:p>
          <a:p>
            <a:pPr algn="ctr"/>
            <a:r>
              <a:rPr lang="en-US" sz="2000" b="1" i="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KHOA CÔNG NGHỆ THÔNG TIN</a:t>
            </a:r>
            <a:endParaRPr lang="en-US" sz="2000" b="1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Hình ảnh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5282" y="664385"/>
            <a:ext cx="319398" cy="501284"/>
          </a:xfrm>
          <a:prstGeom prst="rect">
            <a:avLst/>
          </a:prstGeom>
        </p:spPr>
      </p:pic>
      <p:sp>
        <p:nvSpPr>
          <p:cNvPr id="5" name="Google Shape;56;p12"/>
          <p:cNvSpPr txBox="1">
            <a:spLocks/>
          </p:cNvSpPr>
          <p:nvPr/>
        </p:nvSpPr>
        <p:spPr>
          <a:xfrm>
            <a:off x="1912025" y="2390014"/>
            <a:ext cx="5802600" cy="907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ctr"/>
            <a:r>
              <a:rPr lang="en-US" sz="2000" b="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20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sz="20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0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0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sz="20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20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0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ctr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XÂY DỰNG GAME JUST RUN 2D</a:t>
            </a:r>
          </a:p>
          <a:p>
            <a:pPr algn="ctr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SỬ DỤNG UNITY ENGINE VÀ NGÔN NGỮ C#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Google Shape;56;p12"/>
          <p:cNvSpPr txBox="1">
            <a:spLocks/>
          </p:cNvSpPr>
          <p:nvPr/>
        </p:nvSpPr>
        <p:spPr>
          <a:xfrm>
            <a:off x="1912025" y="4090981"/>
            <a:ext cx="5802600" cy="327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25212A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ctr"/>
            <a:r>
              <a:rPr lang="en-US" sz="1800" b="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Nha</a:t>
            </a:r>
            <a:r>
              <a:rPr lang="en-US" sz="18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18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b="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tháng</a:t>
            </a:r>
            <a:r>
              <a:rPr lang="en-US" sz="18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6 </a:t>
            </a:r>
            <a:r>
              <a:rPr lang="en-US" sz="1800" b="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18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2020</a:t>
            </a:r>
            <a:endParaRPr lang="en-US" sz="18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</a:t>
            </a: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sở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thuyết</a:t>
            </a:r>
            <a:endParaRPr lang="en-US" dirty="0"/>
          </a:p>
        </p:txBody>
      </p:sp>
      <p:sp>
        <p:nvSpPr>
          <p:cNvPr id="3" name="Chỗ dành sẵn cho Văn bả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SzPct val="140000"/>
            </a:pPr>
            <a:r>
              <a:rPr lang="en-US" sz="1400" dirty="0" err="1" smtClean="0"/>
              <a:t>Cửa</a:t>
            </a:r>
            <a:r>
              <a:rPr lang="en-US" sz="1400" dirty="0" smtClean="0"/>
              <a:t> </a:t>
            </a:r>
            <a:r>
              <a:rPr lang="en-US" sz="1400" dirty="0" err="1" smtClean="0"/>
              <a:t>sổ</a:t>
            </a:r>
            <a:r>
              <a:rPr lang="en-US" sz="1400" dirty="0" smtClean="0"/>
              <a:t> </a:t>
            </a:r>
            <a:r>
              <a:rPr lang="en-US" sz="1400" dirty="0" err="1" smtClean="0"/>
              <a:t>làm</a:t>
            </a:r>
            <a:r>
              <a:rPr lang="en-US" sz="1400" dirty="0" smtClean="0"/>
              <a:t> </a:t>
            </a:r>
            <a:r>
              <a:rPr lang="en-US" sz="1400" dirty="0" err="1" smtClean="0"/>
              <a:t>việc</a:t>
            </a:r>
            <a:r>
              <a:rPr lang="en-US" sz="1400" dirty="0" smtClean="0"/>
              <a:t>:</a:t>
            </a:r>
          </a:p>
          <a:p>
            <a:pPr lvl="1">
              <a:buSzPct val="140000"/>
            </a:pPr>
            <a:r>
              <a:rPr lang="en-US" sz="1400" dirty="0" smtClean="0"/>
              <a:t>Project</a:t>
            </a:r>
          </a:p>
          <a:p>
            <a:pPr lvl="1">
              <a:buSzPct val="140000"/>
            </a:pPr>
            <a:r>
              <a:rPr lang="en-US" sz="1400" dirty="0" smtClean="0"/>
              <a:t>Hierarchy</a:t>
            </a:r>
          </a:p>
          <a:p>
            <a:pPr lvl="1">
              <a:buSzPct val="140000"/>
            </a:pPr>
            <a:r>
              <a:rPr lang="en-US" sz="1400" dirty="0" smtClean="0"/>
              <a:t>Parenting</a:t>
            </a:r>
          </a:p>
          <a:p>
            <a:pPr lvl="1">
              <a:buSzPct val="140000"/>
            </a:pPr>
            <a:r>
              <a:rPr lang="en-US" sz="1400" dirty="0" smtClean="0"/>
              <a:t>Toolbar</a:t>
            </a:r>
          </a:p>
          <a:p>
            <a:pPr lvl="1">
              <a:buSzPct val="140000"/>
            </a:pPr>
            <a:r>
              <a:rPr lang="en-US" sz="1400" dirty="0" smtClean="0"/>
              <a:t>Scene View</a:t>
            </a:r>
          </a:p>
          <a:p>
            <a:pPr lvl="1">
              <a:buSzPct val="140000"/>
            </a:pPr>
            <a:r>
              <a:rPr lang="en-US" sz="1400" dirty="0" smtClean="0"/>
              <a:t>Game View</a:t>
            </a:r>
          </a:p>
          <a:p>
            <a:pPr lvl="1">
              <a:buSzPct val="140000"/>
            </a:pPr>
            <a:r>
              <a:rPr lang="en-US" sz="1400" dirty="0" smtClean="0"/>
              <a:t>Play Mode</a:t>
            </a:r>
          </a:p>
          <a:p>
            <a:pPr lvl="1">
              <a:buSzPct val="140000"/>
            </a:pPr>
            <a:r>
              <a:rPr lang="en-US" sz="1400" dirty="0" smtClean="0"/>
              <a:t>Inspector</a:t>
            </a:r>
          </a:p>
          <a:p>
            <a:pPr lvl="1">
              <a:buSzPct val="140000"/>
            </a:pPr>
            <a:endParaRPr lang="en-US" sz="1400" dirty="0" smtClean="0"/>
          </a:p>
          <a:p>
            <a:pPr lvl="1">
              <a:buSzPct val="140000"/>
            </a:pPr>
            <a:endParaRPr lang="en-US" sz="1400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288;p38">
            <a:hlinkClick r:id="rId2" action="ppaction://hlinksldjump"/>
          </p:cNvPr>
          <p:cNvSpPr/>
          <p:nvPr/>
        </p:nvSpPr>
        <p:spPr>
          <a:xfrm>
            <a:off x="7845557" y="4098426"/>
            <a:ext cx="327418" cy="286223"/>
          </a:xfrm>
          <a:custGeom>
            <a:avLst/>
            <a:gdLst/>
            <a:ahLst/>
            <a:cxnLst/>
            <a:rect l="l" t="t" r="r" b="b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25212A">
              <a:alpha val="7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Hình ảnh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1165" y="1419275"/>
            <a:ext cx="3438186" cy="234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80750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</a:t>
            </a: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sở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thuyết</a:t>
            </a:r>
            <a:endParaRPr lang="en-US" dirty="0"/>
          </a:p>
        </p:txBody>
      </p:sp>
      <p:sp>
        <p:nvSpPr>
          <p:cNvPr id="3" name="Chỗ dành sẵn cho Văn bả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SzPct val="140000"/>
            </a:pPr>
            <a:r>
              <a:rPr lang="en-US" sz="1400" dirty="0" err="1"/>
              <a:t>Khảo</a:t>
            </a:r>
            <a:r>
              <a:rPr lang="en-US" sz="1400" dirty="0"/>
              <a:t> </a:t>
            </a:r>
            <a:r>
              <a:rPr lang="en-US" sz="1400" dirty="0" err="1"/>
              <a:t>sát</a:t>
            </a:r>
            <a:r>
              <a:rPr lang="en-US" sz="1400" dirty="0"/>
              <a:t> </a:t>
            </a:r>
            <a:r>
              <a:rPr lang="en-US" sz="1400" dirty="0" err="1"/>
              <a:t>hiện</a:t>
            </a:r>
            <a:r>
              <a:rPr lang="en-US" sz="1400" dirty="0"/>
              <a:t> </a:t>
            </a:r>
            <a:r>
              <a:rPr lang="en-US" sz="1400" dirty="0" err="1"/>
              <a:t>trạng</a:t>
            </a:r>
            <a:endParaRPr lang="en-US" sz="1400" dirty="0"/>
          </a:p>
          <a:p>
            <a:pPr lvl="1">
              <a:buSzPct val="140000"/>
            </a:pPr>
            <a:r>
              <a:rPr lang="en-US" sz="1400" dirty="0" err="1"/>
              <a:t>Thực</a:t>
            </a:r>
            <a:r>
              <a:rPr lang="en-US" sz="1400" dirty="0"/>
              <a:t> </a:t>
            </a:r>
            <a:r>
              <a:rPr lang="en-US" sz="1400" dirty="0" err="1" smtClean="0"/>
              <a:t>tiễn</a:t>
            </a:r>
            <a:endParaRPr lang="en-US" sz="1400" dirty="0" smtClean="0"/>
          </a:p>
          <a:p>
            <a:pPr lvl="2">
              <a:buSzPct val="140000"/>
            </a:pPr>
            <a:r>
              <a:rPr lang="en-US" sz="1400" dirty="0" err="1" smtClean="0"/>
              <a:t>Thể</a:t>
            </a:r>
            <a:r>
              <a:rPr lang="en-US" sz="1400" dirty="0" smtClean="0"/>
              <a:t> </a:t>
            </a:r>
            <a:r>
              <a:rPr lang="en-US" sz="1400" dirty="0" err="1" smtClean="0"/>
              <a:t>loại</a:t>
            </a:r>
            <a:r>
              <a:rPr lang="en-US" sz="1400" dirty="0" smtClean="0"/>
              <a:t> game Endless runner </a:t>
            </a:r>
            <a:r>
              <a:rPr lang="en-US" sz="1400" dirty="0" err="1" smtClean="0"/>
              <a:t>được</a:t>
            </a:r>
            <a:r>
              <a:rPr lang="en-US" sz="1400" dirty="0" smtClean="0"/>
              <a:t> </a:t>
            </a:r>
            <a:r>
              <a:rPr lang="en-US" sz="1400" dirty="0" err="1" smtClean="0"/>
              <a:t>yêu</a:t>
            </a:r>
            <a:r>
              <a:rPr lang="en-US" sz="1400" dirty="0" smtClean="0"/>
              <a:t> </a:t>
            </a:r>
            <a:r>
              <a:rPr lang="en-US" sz="1400" dirty="0" err="1" smtClean="0"/>
              <a:t>thích</a:t>
            </a:r>
            <a:r>
              <a:rPr lang="en-US" sz="1400" dirty="0" smtClean="0"/>
              <a:t> </a:t>
            </a:r>
            <a:r>
              <a:rPr lang="en-US" sz="1400" dirty="0" err="1" smtClean="0"/>
              <a:t>nhất</a:t>
            </a:r>
            <a:r>
              <a:rPr lang="en-US" sz="1400" dirty="0" smtClean="0"/>
              <a:t> </a:t>
            </a:r>
            <a:r>
              <a:rPr lang="en-US" sz="1400" dirty="0" err="1" smtClean="0"/>
              <a:t>trong</a:t>
            </a:r>
            <a:r>
              <a:rPr lang="en-US" sz="1400" dirty="0" smtClean="0"/>
              <a:t> </a:t>
            </a:r>
            <a:r>
              <a:rPr lang="en-US" sz="1400" dirty="0" err="1" smtClean="0"/>
              <a:t>vài</a:t>
            </a:r>
            <a:r>
              <a:rPr lang="en-US" sz="1400" dirty="0" smtClean="0"/>
              <a:t> </a:t>
            </a:r>
            <a:r>
              <a:rPr lang="en-US" sz="1400" dirty="0" err="1" smtClean="0"/>
              <a:t>năm</a:t>
            </a:r>
            <a:r>
              <a:rPr lang="en-US" sz="1400" dirty="0" smtClean="0"/>
              <a:t> </a:t>
            </a:r>
            <a:r>
              <a:rPr lang="en-US" sz="1400" dirty="0" err="1" smtClean="0"/>
              <a:t>trở</a:t>
            </a:r>
            <a:r>
              <a:rPr lang="en-US" sz="1400" dirty="0" smtClean="0"/>
              <a:t> </a:t>
            </a:r>
            <a:r>
              <a:rPr lang="en-US" sz="1400" dirty="0" err="1" smtClean="0"/>
              <a:t>lại</a:t>
            </a:r>
            <a:r>
              <a:rPr lang="en-US" sz="1400" dirty="0" smtClean="0"/>
              <a:t> </a:t>
            </a:r>
            <a:r>
              <a:rPr lang="en-US" sz="1400" dirty="0" err="1" smtClean="0"/>
              <a:t>đây</a:t>
            </a:r>
            <a:r>
              <a:rPr lang="en-US" sz="1400" dirty="0" smtClean="0"/>
              <a:t>.</a:t>
            </a:r>
          </a:p>
          <a:p>
            <a:pPr lvl="2">
              <a:buSzPct val="140000"/>
            </a:pPr>
            <a:r>
              <a:rPr lang="en-US" sz="1400" dirty="0" err="1" smtClean="0"/>
              <a:t>Nhiều</a:t>
            </a:r>
            <a:r>
              <a:rPr lang="en-US" sz="1400" dirty="0" smtClean="0"/>
              <a:t> </a:t>
            </a:r>
            <a:r>
              <a:rPr lang="en-US" sz="1400" dirty="0" err="1" smtClean="0"/>
              <a:t>nhà</a:t>
            </a:r>
            <a:r>
              <a:rPr lang="en-US" sz="1400" dirty="0" smtClean="0"/>
              <a:t> </a:t>
            </a:r>
            <a:r>
              <a:rPr lang="en-US" sz="1400" dirty="0" err="1" smtClean="0"/>
              <a:t>phát</a:t>
            </a:r>
            <a:r>
              <a:rPr lang="en-US" sz="1400" dirty="0" smtClean="0"/>
              <a:t> </a:t>
            </a:r>
            <a:r>
              <a:rPr lang="en-US" sz="1400" dirty="0" err="1"/>
              <a:t>triển</a:t>
            </a:r>
            <a:r>
              <a:rPr lang="en-US" sz="1400" dirty="0"/>
              <a:t> </a:t>
            </a:r>
            <a:r>
              <a:rPr lang="en-US" sz="1400" dirty="0" err="1"/>
              <a:t>ứng</a:t>
            </a:r>
            <a:r>
              <a:rPr lang="en-US" sz="1400" dirty="0"/>
              <a:t> </a:t>
            </a:r>
            <a:r>
              <a:rPr lang="en-US" sz="1400" dirty="0" err="1" smtClean="0"/>
              <a:t>dụng</a:t>
            </a:r>
            <a:r>
              <a:rPr lang="en-US" sz="1400" dirty="0" smtClean="0"/>
              <a:t> </a:t>
            </a:r>
            <a:r>
              <a:rPr lang="en-US" sz="1400" dirty="0" err="1"/>
              <a:t>luôn</a:t>
            </a:r>
            <a:r>
              <a:rPr lang="en-US" sz="1400" dirty="0"/>
              <a:t> </a:t>
            </a:r>
            <a:r>
              <a:rPr lang="en-US" sz="1400" dirty="0" err="1"/>
              <a:t>tìm</a:t>
            </a:r>
            <a:r>
              <a:rPr lang="en-US" sz="1400" dirty="0"/>
              <a:t> </a:t>
            </a:r>
            <a:r>
              <a:rPr lang="en-US" sz="1400" dirty="0" err="1"/>
              <a:t>cách</a:t>
            </a:r>
            <a:r>
              <a:rPr lang="en-US" sz="1400" dirty="0"/>
              <a:t> </a:t>
            </a:r>
            <a:r>
              <a:rPr lang="en-US" sz="1400" dirty="0" err="1"/>
              <a:t>khai</a:t>
            </a:r>
            <a:r>
              <a:rPr lang="en-US" sz="1400" dirty="0"/>
              <a:t> </a:t>
            </a:r>
            <a:r>
              <a:rPr lang="en-US" sz="1400" dirty="0" err="1"/>
              <a:t>thác</a:t>
            </a:r>
            <a:r>
              <a:rPr lang="en-US" sz="1400" dirty="0"/>
              <a:t> </a:t>
            </a:r>
            <a:r>
              <a:rPr lang="en-US" sz="1400" dirty="0" err="1"/>
              <a:t>triệt</a:t>
            </a:r>
            <a:r>
              <a:rPr lang="en-US" sz="1400" dirty="0"/>
              <a:t> </a:t>
            </a:r>
            <a:r>
              <a:rPr lang="en-US" sz="1400" dirty="0" err="1"/>
              <a:t>đê</a:t>
            </a:r>
            <a:r>
              <a:rPr lang="en-US" sz="1400" dirty="0"/>
              <a:t>̉ </a:t>
            </a:r>
            <a:r>
              <a:rPr lang="en-US" sz="1400" dirty="0" err="1"/>
              <a:t>thể</a:t>
            </a:r>
            <a:r>
              <a:rPr lang="en-US" sz="1400" dirty="0"/>
              <a:t> </a:t>
            </a:r>
            <a:r>
              <a:rPr lang="en-US" sz="1400" dirty="0" err="1"/>
              <a:t>loại</a:t>
            </a:r>
            <a:r>
              <a:rPr lang="en-US" sz="1400" dirty="0"/>
              <a:t> endless runner </a:t>
            </a:r>
            <a:r>
              <a:rPr lang="en-US" sz="1400" dirty="0" err="1"/>
              <a:t>để</a:t>
            </a:r>
            <a:r>
              <a:rPr lang="en-US" sz="1400" dirty="0"/>
              <a:t> </a:t>
            </a:r>
            <a:r>
              <a:rPr lang="en-US" sz="1400" dirty="0" err="1"/>
              <a:t>cho</a:t>
            </a:r>
            <a:r>
              <a:rPr lang="en-US" sz="1400" dirty="0"/>
              <a:t> </a:t>
            </a:r>
            <a:r>
              <a:rPr lang="en-US" sz="1400" dirty="0" err="1"/>
              <a:t>ra</a:t>
            </a:r>
            <a:r>
              <a:rPr lang="en-US" sz="1400" dirty="0"/>
              <a:t> </a:t>
            </a:r>
            <a:r>
              <a:rPr lang="en-US" sz="1400" dirty="0" err="1"/>
              <a:t>đời</a:t>
            </a:r>
            <a:r>
              <a:rPr lang="en-US" sz="1400" dirty="0"/>
              <a:t> </a:t>
            </a:r>
            <a:r>
              <a:rPr lang="en-US" sz="1400" dirty="0" err="1"/>
              <a:t>hàng</a:t>
            </a:r>
            <a:r>
              <a:rPr lang="en-US" sz="1400" dirty="0"/>
              <a:t> </a:t>
            </a:r>
            <a:r>
              <a:rPr lang="en-US" sz="1400" dirty="0" err="1"/>
              <a:t>trăm</a:t>
            </a:r>
            <a:r>
              <a:rPr lang="en-US" sz="1400" dirty="0"/>
              <a:t> </a:t>
            </a:r>
            <a:r>
              <a:rPr lang="en-US" sz="1400" dirty="0" err="1"/>
              <a:t>tựa</a:t>
            </a:r>
            <a:r>
              <a:rPr lang="en-US" sz="1400" dirty="0"/>
              <a:t> game </a:t>
            </a:r>
            <a:r>
              <a:rPr lang="en-US" sz="1400" dirty="0" err="1"/>
              <a:t>chạy</a:t>
            </a:r>
            <a:r>
              <a:rPr lang="en-US" sz="1400" dirty="0"/>
              <a:t> </a:t>
            </a:r>
            <a:r>
              <a:rPr lang="en-US" sz="1400" dirty="0" err="1"/>
              <a:t>không</a:t>
            </a:r>
            <a:r>
              <a:rPr lang="en-US" sz="1400" dirty="0"/>
              <a:t> </a:t>
            </a:r>
            <a:r>
              <a:rPr lang="en-US" sz="1400" dirty="0" err="1"/>
              <a:t>ngừng</a:t>
            </a:r>
            <a:r>
              <a:rPr lang="en-US" sz="1400" dirty="0"/>
              <a:t> </a:t>
            </a:r>
            <a:r>
              <a:rPr lang="en-US" sz="1400" dirty="0" err="1"/>
              <a:t>nghỉ</a:t>
            </a:r>
            <a:r>
              <a:rPr lang="en-US" sz="1400" dirty="0"/>
              <a:t> </a:t>
            </a:r>
            <a:r>
              <a:rPr lang="en-US" sz="1400" dirty="0" err="1"/>
              <a:t>này</a:t>
            </a:r>
            <a:r>
              <a:rPr lang="en-US" sz="1400" dirty="0"/>
              <a:t>. </a:t>
            </a:r>
            <a:endParaRPr lang="en-US" sz="1400" dirty="0" smtClean="0"/>
          </a:p>
          <a:p>
            <a:pPr lvl="1">
              <a:buSzPct val="140000"/>
            </a:pPr>
            <a:r>
              <a:rPr lang="en-US" sz="1400" dirty="0" err="1" smtClean="0"/>
              <a:t>Lợi</a:t>
            </a:r>
            <a:r>
              <a:rPr lang="en-US" sz="1400" dirty="0" smtClean="0"/>
              <a:t> </a:t>
            </a:r>
            <a:r>
              <a:rPr lang="en-US" sz="1400" dirty="0" err="1"/>
              <a:t>ích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</a:t>
            </a:r>
            <a:r>
              <a:rPr lang="en-US" sz="1400" dirty="0" err="1"/>
              <a:t>trò</a:t>
            </a:r>
            <a:r>
              <a:rPr lang="en-US" sz="1400" dirty="0"/>
              <a:t> </a:t>
            </a:r>
            <a:r>
              <a:rPr lang="en-US" sz="1400" dirty="0" err="1" smtClean="0"/>
              <a:t>chơi</a:t>
            </a:r>
            <a:endParaRPr lang="en-US" sz="1400" dirty="0" smtClean="0"/>
          </a:p>
          <a:p>
            <a:pPr lvl="2">
              <a:buSzPct val="140000"/>
            </a:pPr>
            <a:r>
              <a:rPr lang="vi-VN" sz="1400" dirty="0" err="1"/>
              <a:t>Game</a:t>
            </a:r>
            <a:r>
              <a:rPr lang="vi-VN" sz="1400" dirty="0"/>
              <a:t> </a:t>
            </a:r>
            <a:r>
              <a:rPr lang="vi-VN" sz="1400" dirty="0" err="1"/>
              <a:t>hứa</a:t>
            </a:r>
            <a:r>
              <a:rPr lang="vi-VN" sz="1400" dirty="0"/>
              <a:t> </a:t>
            </a:r>
            <a:r>
              <a:rPr lang="vi-VN" sz="1400" dirty="0" err="1"/>
              <a:t>hẹn</a:t>
            </a:r>
            <a:r>
              <a:rPr lang="vi-VN" sz="1400" dirty="0"/>
              <a:t> </a:t>
            </a:r>
            <a:r>
              <a:rPr lang="vi-VN" sz="1400" dirty="0" err="1"/>
              <a:t>sẽ</a:t>
            </a:r>
            <a:r>
              <a:rPr lang="vi-VN" sz="1400" dirty="0"/>
              <a:t> mang </a:t>
            </a:r>
            <a:r>
              <a:rPr lang="vi-VN" sz="1400" dirty="0" err="1"/>
              <a:t>đến</a:t>
            </a:r>
            <a:r>
              <a:rPr lang="vi-VN" sz="1400" dirty="0"/>
              <a:t> </a:t>
            </a:r>
            <a:r>
              <a:rPr lang="vi-VN" sz="1400" dirty="0" err="1"/>
              <a:t>trải</a:t>
            </a:r>
            <a:r>
              <a:rPr lang="vi-VN" sz="1400" dirty="0"/>
              <a:t> </a:t>
            </a:r>
            <a:r>
              <a:rPr lang="vi-VN" sz="1400" dirty="0" err="1"/>
              <a:t>nghiệm</a:t>
            </a:r>
            <a:r>
              <a:rPr lang="vi-VN" sz="1400" dirty="0"/>
              <a:t> </a:t>
            </a:r>
            <a:r>
              <a:rPr lang="vi-VN" sz="1400" dirty="0" err="1"/>
              <a:t>mới</a:t>
            </a:r>
            <a:r>
              <a:rPr lang="vi-VN" sz="1400" dirty="0"/>
              <a:t> </a:t>
            </a:r>
            <a:r>
              <a:rPr lang="vi-VN" sz="1400" dirty="0" err="1" smtClean="0"/>
              <a:t>lạ</a:t>
            </a:r>
            <a:r>
              <a:rPr lang="en-US" sz="1400" dirty="0" smtClean="0"/>
              <a:t>.</a:t>
            </a:r>
          </a:p>
          <a:p>
            <a:pPr lvl="2">
              <a:buSzPct val="140000"/>
            </a:pPr>
            <a:r>
              <a:rPr lang="en-US" sz="1400" dirty="0" smtClean="0"/>
              <a:t>G</a:t>
            </a:r>
            <a:r>
              <a:rPr lang="vi-VN" sz="1400" dirty="0" err="1" smtClean="0"/>
              <a:t>iúp</a:t>
            </a:r>
            <a:r>
              <a:rPr lang="vi-VN" sz="1400" dirty="0" smtClean="0"/>
              <a:t> </a:t>
            </a:r>
            <a:r>
              <a:rPr lang="vi-VN" sz="1400" dirty="0" err="1"/>
              <a:t>người</a:t>
            </a:r>
            <a:r>
              <a:rPr lang="vi-VN" sz="1400" dirty="0"/>
              <a:t> chơi thư </a:t>
            </a:r>
            <a:r>
              <a:rPr lang="vi-VN" sz="1400" dirty="0" err="1"/>
              <a:t>giãn</a:t>
            </a:r>
            <a:r>
              <a:rPr lang="vi-VN" sz="1400" dirty="0"/>
              <a:t>, </a:t>
            </a:r>
            <a:r>
              <a:rPr lang="vi-VN" sz="1400" dirty="0" err="1"/>
              <a:t>giải</a:t>
            </a:r>
            <a:r>
              <a:rPr lang="vi-VN" sz="1400" dirty="0"/>
              <a:t> </a:t>
            </a:r>
            <a:r>
              <a:rPr lang="vi-VN" sz="1400" dirty="0" err="1"/>
              <a:t>trí</a:t>
            </a:r>
            <a:r>
              <a:rPr lang="vi-VN" sz="1400" dirty="0"/>
              <a:t> sau </a:t>
            </a:r>
            <a:r>
              <a:rPr lang="vi-VN" sz="1400" dirty="0" err="1"/>
              <a:t>những</a:t>
            </a:r>
            <a:r>
              <a:rPr lang="vi-VN" sz="1400" dirty="0"/>
              <a:t> </a:t>
            </a:r>
            <a:r>
              <a:rPr lang="vi-VN" sz="1400" dirty="0" err="1"/>
              <a:t>giờ</a:t>
            </a:r>
            <a:r>
              <a:rPr lang="vi-VN" sz="1400" dirty="0"/>
              <a:t> </a:t>
            </a:r>
            <a:r>
              <a:rPr lang="vi-VN" sz="1400" dirty="0" err="1"/>
              <a:t>học</a:t>
            </a:r>
            <a:r>
              <a:rPr lang="vi-VN" sz="1400" dirty="0"/>
              <a:t> </a:t>
            </a:r>
            <a:r>
              <a:rPr lang="vi-VN" sz="1400" dirty="0" err="1"/>
              <a:t>tập</a:t>
            </a:r>
            <a:r>
              <a:rPr lang="vi-VN" sz="1400" dirty="0"/>
              <a:t> lao </a:t>
            </a:r>
            <a:r>
              <a:rPr lang="vi-VN" sz="1400" dirty="0" err="1"/>
              <a:t>động</a:t>
            </a:r>
            <a:r>
              <a:rPr lang="vi-VN" sz="1400" dirty="0"/>
              <a:t> căng </a:t>
            </a:r>
            <a:r>
              <a:rPr lang="vi-VN" sz="1400" dirty="0" err="1"/>
              <a:t>thẳng</a:t>
            </a:r>
            <a:r>
              <a:rPr lang="vi-VN" sz="1400" dirty="0"/>
              <a:t>. </a:t>
            </a:r>
            <a:endParaRPr lang="en-US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288;p38">
            <a:hlinkClick r:id="rId2" action="ppaction://hlinksldjump"/>
          </p:cNvPr>
          <p:cNvSpPr/>
          <p:nvPr/>
        </p:nvSpPr>
        <p:spPr>
          <a:xfrm>
            <a:off x="7845557" y="4098426"/>
            <a:ext cx="327418" cy="286223"/>
          </a:xfrm>
          <a:custGeom>
            <a:avLst/>
            <a:gdLst/>
            <a:ahLst/>
            <a:cxnLst/>
            <a:rect l="l" t="t" r="r" b="b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25212A">
              <a:alpha val="7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417496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</a:t>
            </a:r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tích</a:t>
            </a:r>
            <a:r>
              <a:rPr lang="en-US" dirty="0" smtClean="0"/>
              <a:t> </a:t>
            </a:r>
            <a:r>
              <a:rPr lang="en-US" dirty="0" err="1" smtClean="0"/>
              <a:t>thiết</a:t>
            </a:r>
            <a:r>
              <a:rPr lang="en-US" dirty="0" smtClean="0"/>
              <a:t> </a:t>
            </a:r>
            <a:r>
              <a:rPr lang="en-US" dirty="0" err="1" smtClean="0"/>
              <a:t>kế</a:t>
            </a:r>
            <a:r>
              <a:rPr lang="en-US" dirty="0" smtClean="0"/>
              <a:t> </a:t>
            </a:r>
            <a:r>
              <a:rPr lang="en-US" dirty="0" err="1" smtClean="0"/>
              <a:t>hệ</a:t>
            </a:r>
            <a:r>
              <a:rPr lang="en-US" dirty="0" smtClean="0"/>
              <a:t> </a:t>
            </a:r>
            <a:r>
              <a:rPr lang="en-US" dirty="0" err="1" smtClean="0"/>
              <a:t>thống</a:t>
            </a:r>
            <a:endParaRPr lang="en-US" dirty="0"/>
          </a:p>
        </p:txBody>
      </p:sp>
      <p:sp>
        <p:nvSpPr>
          <p:cNvPr id="3" name="Chỗ dành sẵn cho Văn bản 2"/>
          <p:cNvSpPr>
            <a:spLocks noGrp="1"/>
          </p:cNvSpPr>
          <p:nvPr>
            <p:ph type="body" idx="1"/>
          </p:nvPr>
        </p:nvSpPr>
        <p:spPr>
          <a:xfrm>
            <a:off x="1556175" y="1378821"/>
            <a:ext cx="6616800" cy="2666706"/>
          </a:xfrm>
        </p:spPr>
        <p:txBody>
          <a:bodyPr/>
          <a:lstStyle/>
          <a:p>
            <a:r>
              <a:rPr lang="en-US" sz="1400" dirty="0" err="1" smtClean="0"/>
              <a:t>Sơ</a:t>
            </a:r>
            <a:r>
              <a:rPr lang="en-US" sz="1400" dirty="0" smtClean="0"/>
              <a:t> </a:t>
            </a:r>
            <a:r>
              <a:rPr lang="en-US" sz="1400" dirty="0" err="1" smtClean="0"/>
              <a:t>đồ</a:t>
            </a:r>
            <a:r>
              <a:rPr lang="en-US" sz="1400" dirty="0" smtClean="0"/>
              <a:t> Use case :</a:t>
            </a:r>
          </a:p>
          <a:p>
            <a:endParaRPr lang="en-US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5" name="Google Shape;288;p38">
            <a:hlinkClick r:id="rId2" action="ppaction://hlinksldjump"/>
          </p:cNvPr>
          <p:cNvSpPr/>
          <p:nvPr/>
        </p:nvSpPr>
        <p:spPr>
          <a:xfrm>
            <a:off x="7845557" y="4098426"/>
            <a:ext cx="327418" cy="286223"/>
          </a:xfrm>
          <a:custGeom>
            <a:avLst/>
            <a:gdLst/>
            <a:ahLst/>
            <a:cxnLst/>
            <a:rect l="l" t="t" r="r" b="b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25212A">
              <a:alpha val="7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Hình ảnh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660" y="1795791"/>
            <a:ext cx="5957830" cy="227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2031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</a:t>
            </a:r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tích</a:t>
            </a:r>
            <a:r>
              <a:rPr lang="en-US" dirty="0" smtClean="0"/>
              <a:t> </a:t>
            </a:r>
            <a:r>
              <a:rPr lang="en-US" dirty="0" err="1" smtClean="0"/>
              <a:t>thiết</a:t>
            </a:r>
            <a:r>
              <a:rPr lang="en-US" dirty="0" smtClean="0"/>
              <a:t> </a:t>
            </a:r>
            <a:r>
              <a:rPr lang="en-US" dirty="0" err="1" smtClean="0"/>
              <a:t>kế</a:t>
            </a:r>
            <a:r>
              <a:rPr lang="en-US" dirty="0" smtClean="0"/>
              <a:t> </a:t>
            </a:r>
            <a:r>
              <a:rPr lang="en-US" dirty="0" err="1" smtClean="0"/>
              <a:t>hệ</a:t>
            </a:r>
            <a:r>
              <a:rPr lang="en-US" dirty="0" smtClean="0"/>
              <a:t> </a:t>
            </a:r>
            <a:r>
              <a:rPr lang="en-US" dirty="0" err="1" smtClean="0"/>
              <a:t>thống</a:t>
            </a:r>
            <a:endParaRPr lang="en-US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6" name="Chỗ dành sẵn cho Văn bả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dirty="0" err="1"/>
              <a:t>Sơ</a:t>
            </a:r>
            <a:r>
              <a:rPr lang="en-US" sz="1400" dirty="0"/>
              <a:t> </a:t>
            </a:r>
            <a:r>
              <a:rPr lang="en-US" sz="1400" dirty="0" err="1"/>
              <a:t>đồ</a:t>
            </a:r>
            <a:r>
              <a:rPr lang="en-US" sz="1400" dirty="0"/>
              <a:t> Sequence </a:t>
            </a:r>
            <a:r>
              <a:rPr lang="en-US" sz="1400" dirty="0" err="1" smtClean="0"/>
              <a:t>chọn</a:t>
            </a:r>
            <a:r>
              <a:rPr lang="en-US" sz="1400" dirty="0" smtClean="0"/>
              <a:t> </a:t>
            </a:r>
            <a:r>
              <a:rPr lang="en-US" sz="1400" dirty="0" err="1" smtClean="0"/>
              <a:t>mức</a:t>
            </a:r>
            <a:r>
              <a:rPr lang="en-US" sz="1400" dirty="0" smtClean="0"/>
              <a:t> </a:t>
            </a:r>
            <a:r>
              <a:rPr lang="en-US" sz="1400" dirty="0" err="1" smtClean="0"/>
              <a:t>chơi</a:t>
            </a:r>
            <a:r>
              <a:rPr lang="en-US" sz="1400" dirty="0" smtClean="0"/>
              <a:t>:</a:t>
            </a:r>
          </a:p>
          <a:p>
            <a:pPr marL="63500" indent="0">
              <a:buNone/>
            </a:pPr>
            <a:r>
              <a:rPr lang="en-US" sz="1400" dirty="0" smtClean="0"/>
              <a:t> </a:t>
            </a:r>
            <a:endParaRPr lang="en-US" sz="1400" dirty="0"/>
          </a:p>
        </p:txBody>
      </p:sp>
      <p:pic>
        <p:nvPicPr>
          <p:cNvPr id="7" name="Hình ảnh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7698" y="1770351"/>
            <a:ext cx="6120130" cy="2447925"/>
          </a:xfrm>
          <a:prstGeom prst="rect">
            <a:avLst/>
          </a:prstGeom>
        </p:spPr>
      </p:pic>
      <p:sp>
        <p:nvSpPr>
          <p:cNvPr id="8" name="Google Shape;288;p38">
            <a:hlinkClick r:id="rId3" action="ppaction://hlinksldjump"/>
          </p:cNvPr>
          <p:cNvSpPr/>
          <p:nvPr/>
        </p:nvSpPr>
        <p:spPr>
          <a:xfrm>
            <a:off x="7845557" y="4098426"/>
            <a:ext cx="327418" cy="286223"/>
          </a:xfrm>
          <a:custGeom>
            <a:avLst/>
            <a:gdLst/>
            <a:ahLst/>
            <a:cxnLst/>
            <a:rect l="l" t="t" r="r" b="b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25212A">
              <a:alpha val="7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00684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  <p:sp>
        <p:nvSpPr>
          <p:cNvPr id="3" name="Chỗ dành sẵn cho Văn bản 2"/>
          <p:cNvSpPr>
            <a:spLocks noGrp="1"/>
          </p:cNvSpPr>
          <p:nvPr>
            <p:ph type="body" idx="1"/>
          </p:nvPr>
        </p:nvSpPr>
        <p:spPr>
          <a:xfrm>
            <a:off x="1556175" y="1347245"/>
            <a:ext cx="6616800" cy="3042300"/>
          </a:xfrm>
        </p:spPr>
        <p:txBody>
          <a:bodyPr/>
          <a:lstStyle/>
          <a:p>
            <a:r>
              <a:rPr lang="en-US" sz="1400" dirty="0" err="1"/>
              <a:t>Sơ</a:t>
            </a:r>
            <a:r>
              <a:rPr lang="en-US" sz="1400" dirty="0"/>
              <a:t> </a:t>
            </a:r>
            <a:r>
              <a:rPr lang="en-US" sz="1400" dirty="0" err="1"/>
              <a:t>đồ</a:t>
            </a:r>
            <a:r>
              <a:rPr lang="en-US" sz="1400" dirty="0"/>
              <a:t> Sequence </a:t>
            </a:r>
            <a:r>
              <a:rPr lang="en-US" sz="1400" dirty="0" err="1" smtClean="0"/>
              <a:t>chơi</a:t>
            </a:r>
            <a:r>
              <a:rPr lang="en-US" sz="1400" dirty="0" smtClean="0"/>
              <a:t> game</a:t>
            </a:r>
            <a:r>
              <a:rPr lang="en-US" sz="1400" dirty="0" smtClean="0"/>
              <a:t>: </a:t>
            </a:r>
            <a:endParaRPr lang="en-US" sz="1400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5" name="Hình ảnh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570" y="1752600"/>
            <a:ext cx="5160010" cy="2345826"/>
          </a:xfrm>
          <a:prstGeom prst="rect">
            <a:avLst/>
          </a:prstGeom>
        </p:spPr>
      </p:pic>
      <p:sp>
        <p:nvSpPr>
          <p:cNvPr id="6" name="Google Shape;288;p38">
            <a:hlinkClick r:id="rId3" action="ppaction://hlinksldjump"/>
          </p:cNvPr>
          <p:cNvSpPr/>
          <p:nvPr/>
        </p:nvSpPr>
        <p:spPr>
          <a:xfrm>
            <a:off x="7845557" y="4098426"/>
            <a:ext cx="327418" cy="286223"/>
          </a:xfrm>
          <a:custGeom>
            <a:avLst/>
            <a:gdLst/>
            <a:ahLst/>
            <a:cxnLst/>
            <a:rect l="l" t="t" r="r" b="b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25212A">
              <a:alpha val="7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787114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</a:t>
            </a:r>
            <a:r>
              <a:rPr lang="en-US" dirty="0" err="1" smtClean="0"/>
              <a:t>Phân</a:t>
            </a:r>
            <a:r>
              <a:rPr lang="en-US" dirty="0" smtClean="0"/>
              <a:t> </a:t>
            </a:r>
            <a:r>
              <a:rPr lang="en-US" dirty="0" err="1" smtClean="0"/>
              <a:t>tích</a:t>
            </a:r>
            <a:r>
              <a:rPr lang="en-US" dirty="0" smtClean="0"/>
              <a:t> </a:t>
            </a:r>
            <a:r>
              <a:rPr lang="en-US" dirty="0" err="1" smtClean="0"/>
              <a:t>thiết</a:t>
            </a:r>
            <a:r>
              <a:rPr lang="en-US" dirty="0" smtClean="0"/>
              <a:t> </a:t>
            </a:r>
            <a:r>
              <a:rPr lang="en-US" dirty="0" err="1" smtClean="0"/>
              <a:t>kế</a:t>
            </a:r>
            <a:r>
              <a:rPr lang="en-US" dirty="0" smtClean="0"/>
              <a:t> </a:t>
            </a:r>
            <a:r>
              <a:rPr lang="en-US" dirty="0" err="1" smtClean="0"/>
              <a:t>hệ</a:t>
            </a:r>
            <a:r>
              <a:rPr lang="en-US" dirty="0" smtClean="0"/>
              <a:t> </a:t>
            </a:r>
            <a:r>
              <a:rPr lang="en-US" dirty="0" err="1" smtClean="0"/>
              <a:t>thống</a:t>
            </a:r>
            <a:endParaRPr lang="en-US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5" name="Google Shape;288;p38">
            <a:hlinkClick r:id="rId2" action="ppaction://hlinksldjump"/>
          </p:cNvPr>
          <p:cNvSpPr/>
          <p:nvPr/>
        </p:nvSpPr>
        <p:spPr>
          <a:xfrm>
            <a:off x="7845557" y="4098426"/>
            <a:ext cx="327418" cy="286223"/>
          </a:xfrm>
          <a:custGeom>
            <a:avLst/>
            <a:gdLst/>
            <a:ahLst/>
            <a:cxnLst/>
            <a:rect l="l" t="t" r="r" b="b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25212A">
              <a:alpha val="7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Chỗ dành sẵn cho Văn bả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dirty="0" err="1"/>
              <a:t>Sơ</a:t>
            </a:r>
            <a:r>
              <a:rPr lang="en-US" sz="1400" dirty="0"/>
              <a:t> </a:t>
            </a:r>
            <a:r>
              <a:rPr lang="en-US" sz="1400" dirty="0" err="1"/>
              <a:t>đồ</a:t>
            </a:r>
            <a:r>
              <a:rPr lang="en-US" sz="1400" dirty="0"/>
              <a:t> Sequence </a:t>
            </a:r>
            <a:r>
              <a:rPr lang="en-US" sz="1400" dirty="0" err="1" smtClean="0"/>
              <a:t>chỉnh</a:t>
            </a:r>
            <a:r>
              <a:rPr lang="en-US" sz="1400" dirty="0" smtClean="0"/>
              <a:t> </a:t>
            </a:r>
            <a:r>
              <a:rPr lang="en-US" sz="1400" dirty="0" err="1" smtClean="0"/>
              <a:t>âm</a:t>
            </a:r>
            <a:r>
              <a:rPr lang="en-US" sz="1400" dirty="0" smtClean="0"/>
              <a:t> </a:t>
            </a:r>
            <a:r>
              <a:rPr lang="en-US" sz="1400" dirty="0" err="1" smtClean="0"/>
              <a:t>lượng</a:t>
            </a:r>
            <a:r>
              <a:rPr lang="en-US" sz="1400" dirty="0" smtClean="0"/>
              <a:t>: </a:t>
            </a:r>
            <a:endParaRPr lang="en-US" sz="1400" dirty="0"/>
          </a:p>
        </p:txBody>
      </p:sp>
      <p:pic>
        <p:nvPicPr>
          <p:cNvPr id="7" name="Hình ảnh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905" y="1785331"/>
            <a:ext cx="6120130" cy="2404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470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4"/>
          <p:cNvSpPr/>
          <p:nvPr/>
        </p:nvSpPr>
        <p:spPr>
          <a:xfrm>
            <a:off x="3995025" y="996062"/>
            <a:ext cx="3993203" cy="3108754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>
              <a:alpha val="962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4"/>
          <p:cNvSpPr/>
          <p:nvPr/>
        </p:nvSpPr>
        <p:spPr>
          <a:xfrm>
            <a:off x="4162131" y="1161154"/>
            <a:ext cx="3659100" cy="23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rgbClr val="999999"/>
                </a:solidFill>
                <a:latin typeface="Tinos"/>
                <a:ea typeface="Tinos"/>
                <a:cs typeface="Tinos"/>
                <a:sym typeface="Tinos"/>
                <a:hlinkClick r:id="rId3" action="ppaction://hlinkfile"/>
              </a:rPr>
              <a:t>DEMO GAME</a:t>
            </a:r>
            <a:endParaRPr sz="1000" dirty="0">
              <a:solidFill>
                <a:srgbClr val="999999"/>
              </a:solidFill>
              <a:latin typeface="Tinos"/>
              <a:ea typeface="Tinos"/>
              <a:cs typeface="Tinos"/>
              <a:sym typeface="Tinos"/>
            </a:endParaRPr>
          </a:p>
        </p:txBody>
      </p:sp>
      <p:sp>
        <p:nvSpPr>
          <p:cNvPr id="250" name="Google Shape;250;p34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251" name="Google Shape;251;p34"/>
          <p:cNvSpPr txBox="1">
            <a:spLocks noGrp="1"/>
          </p:cNvSpPr>
          <p:nvPr>
            <p:ph type="body" idx="4294967295"/>
          </p:nvPr>
        </p:nvSpPr>
        <p:spPr>
          <a:xfrm>
            <a:off x="1761225" y="823550"/>
            <a:ext cx="2172900" cy="22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b="1" dirty="0">
                <a:latin typeface="Oswald"/>
                <a:ea typeface="Oswald"/>
                <a:cs typeface="Oswald"/>
                <a:sym typeface="Oswald"/>
              </a:rPr>
              <a:t>4</a:t>
            </a:r>
            <a:r>
              <a:rPr lang="en-US" sz="1800" b="1" dirty="0" smtClean="0">
                <a:latin typeface="Oswald"/>
                <a:ea typeface="Oswald"/>
                <a:cs typeface="Oswald"/>
                <a:sym typeface="Oswald"/>
              </a:rPr>
              <a:t>. </a:t>
            </a:r>
            <a:r>
              <a:rPr lang="en-US" sz="1800" b="1" dirty="0" smtClean="0">
                <a:latin typeface="Oswald"/>
                <a:ea typeface="Oswald"/>
                <a:cs typeface="Oswald"/>
                <a:sym typeface="Oswald"/>
              </a:rPr>
              <a:t>Demo</a:t>
            </a:r>
            <a:endParaRPr sz="1800" b="1" dirty="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" name="Google Shape;288;p38">
            <a:hlinkClick r:id="rId4" action="ppaction://hlinksldjump"/>
          </p:cNvPr>
          <p:cNvSpPr/>
          <p:nvPr/>
        </p:nvSpPr>
        <p:spPr>
          <a:xfrm>
            <a:off x="7845557" y="4045738"/>
            <a:ext cx="327418" cy="286223"/>
          </a:xfrm>
          <a:custGeom>
            <a:avLst/>
            <a:gdLst/>
            <a:ahLst/>
            <a:cxnLst/>
            <a:rect l="l" t="t" r="r" b="b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25212A">
              <a:alpha val="7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</a:t>
            </a:r>
            <a:r>
              <a:rPr lang="en-US" dirty="0" smtClean="0"/>
              <a:t>. </a:t>
            </a:r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luận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hướng</a:t>
            </a:r>
            <a:r>
              <a:rPr lang="en-US" dirty="0" smtClean="0"/>
              <a:t> </a:t>
            </a:r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triển</a:t>
            </a:r>
            <a:endParaRPr lang="en-US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5" name="Google Shape;288;p38">
            <a:hlinkClick r:id="rId2" action="ppaction://hlinksldjump"/>
          </p:cNvPr>
          <p:cNvSpPr/>
          <p:nvPr/>
        </p:nvSpPr>
        <p:spPr>
          <a:xfrm>
            <a:off x="7845557" y="4098426"/>
            <a:ext cx="327418" cy="286223"/>
          </a:xfrm>
          <a:custGeom>
            <a:avLst/>
            <a:gdLst/>
            <a:ahLst/>
            <a:cxnLst/>
            <a:rect l="l" t="t" r="r" b="b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25212A">
              <a:alpha val="7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210;p29"/>
          <p:cNvSpPr txBox="1">
            <a:spLocks/>
          </p:cNvSpPr>
          <p:nvPr/>
        </p:nvSpPr>
        <p:spPr>
          <a:xfrm>
            <a:off x="1392466" y="1419275"/>
            <a:ext cx="6616800" cy="2679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457200" marR="0" lvl="0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5212A"/>
              </a:buClr>
              <a:buSzPts val="2600"/>
              <a:buFont typeface="Tinos"/>
              <a:buChar char="◈"/>
              <a:defRPr sz="2600" b="0" i="0" u="none" strike="noStrike" cap="none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600"/>
              <a:buFont typeface="Tinos"/>
              <a:buChar char="◆"/>
              <a:defRPr sz="2600" b="0" i="0" u="none" strike="noStrike" cap="none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2pPr>
            <a:lvl3pPr marL="1371600" marR="0" lvl="2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600"/>
              <a:buFont typeface="Tinos"/>
              <a:buChar char="◇"/>
              <a:defRPr sz="2600" b="0" i="0" u="none" strike="noStrike" cap="none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3pPr>
            <a:lvl4pPr marL="1828800" marR="0" lvl="3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600"/>
              <a:buFont typeface="Tinos"/>
              <a:buChar char="⬥"/>
              <a:defRPr sz="2600" b="0" i="0" u="none" strike="noStrike" cap="none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4pPr>
            <a:lvl5pPr marL="2286000" marR="0" lvl="4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600"/>
              <a:buFont typeface="Tinos"/>
              <a:buChar char="⬦"/>
              <a:defRPr sz="2600" b="0" i="0" u="none" strike="noStrike" cap="none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5pPr>
            <a:lvl6pPr marL="2743200" marR="0" lvl="5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600"/>
              <a:buFont typeface="Tinos"/>
              <a:buChar char="⬦"/>
              <a:defRPr sz="2600" b="0" i="0" u="none" strike="noStrike" cap="none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6pPr>
            <a:lvl7pPr marL="3200400" marR="0" lvl="6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600"/>
              <a:buFont typeface="Tinos"/>
              <a:buChar char="⬦"/>
              <a:defRPr sz="2600" b="0" i="0" u="none" strike="noStrike" cap="none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7pPr>
            <a:lvl8pPr marL="3657600" marR="0" lvl="7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600"/>
              <a:buFont typeface="Tinos"/>
              <a:buChar char="⬦"/>
              <a:defRPr sz="2600" b="0" i="0" u="none" strike="noStrike" cap="none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8pPr>
            <a:lvl9pPr marL="4114800" marR="0" lvl="8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600"/>
              <a:buFont typeface="Tinos"/>
              <a:buChar char="⬦"/>
              <a:defRPr sz="2600" b="0" i="0" u="none" strike="noStrike" cap="none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pPr fontAlgn="base">
              <a:lnSpc>
                <a:spcPct val="150000"/>
              </a:lnSpc>
              <a:buSzPct val="140000"/>
            </a:pPr>
            <a:r>
              <a:rPr lang="en-US" sz="1400" b="1" dirty="0" err="1" smtClean="0"/>
              <a:t>Kết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quả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đạt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được</a:t>
            </a:r>
            <a:endParaRPr lang="en-US" sz="1400" b="1" dirty="0"/>
          </a:p>
          <a:p>
            <a:pPr lvl="1" fontAlgn="base">
              <a:lnSpc>
                <a:spcPct val="150000"/>
              </a:lnSpc>
              <a:buSzPct val="140000"/>
            </a:pPr>
            <a:r>
              <a:rPr lang="en-US" sz="1400" dirty="0" err="1" smtClean="0"/>
              <a:t>Xây</a:t>
            </a:r>
            <a:r>
              <a:rPr lang="en-US" sz="1400" dirty="0" smtClean="0"/>
              <a:t> </a:t>
            </a:r>
            <a:r>
              <a:rPr lang="en-US" sz="1400" dirty="0" err="1" smtClean="0"/>
              <a:t>dựng</a:t>
            </a:r>
            <a:r>
              <a:rPr lang="en-US" sz="1400" dirty="0" smtClean="0"/>
              <a:t> game </a:t>
            </a:r>
            <a:r>
              <a:rPr lang="en-US" sz="1400" dirty="0" err="1" smtClean="0"/>
              <a:t>với</a:t>
            </a:r>
            <a:r>
              <a:rPr lang="en-US" sz="1400" dirty="0" smtClean="0"/>
              <a:t> </a:t>
            </a:r>
            <a:r>
              <a:rPr lang="en-US" sz="1400" dirty="0" err="1" smtClean="0"/>
              <a:t>giao</a:t>
            </a:r>
            <a:r>
              <a:rPr lang="en-US" sz="1400" dirty="0" smtClean="0"/>
              <a:t> </a:t>
            </a:r>
            <a:r>
              <a:rPr lang="en-US" sz="1400" dirty="0" err="1" smtClean="0"/>
              <a:t>diện</a:t>
            </a:r>
            <a:r>
              <a:rPr lang="en-US" sz="1400" dirty="0" smtClean="0"/>
              <a:t> </a:t>
            </a:r>
            <a:r>
              <a:rPr lang="en-US" sz="1400" dirty="0" err="1" smtClean="0"/>
              <a:t>bắt</a:t>
            </a:r>
            <a:r>
              <a:rPr lang="en-US" sz="1400" dirty="0" smtClean="0"/>
              <a:t> </a:t>
            </a:r>
            <a:r>
              <a:rPr lang="en-US" sz="1400" dirty="0" err="1" smtClean="0"/>
              <a:t>mắt</a:t>
            </a:r>
            <a:r>
              <a:rPr lang="en-US" sz="1400" dirty="0" smtClean="0"/>
              <a:t> </a:t>
            </a:r>
            <a:r>
              <a:rPr lang="en-US" sz="1400" dirty="0" err="1" smtClean="0"/>
              <a:t>và</a:t>
            </a:r>
            <a:r>
              <a:rPr lang="en-US" sz="1400" dirty="0" smtClean="0"/>
              <a:t> </a:t>
            </a:r>
            <a:r>
              <a:rPr lang="en-US" sz="1400" dirty="0" err="1" smtClean="0"/>
              <a:t>đầy</a:t>
            </a:r>
            <a:r>
              <a:rPr lang="en-US" sz="1400" dirty="0" smtClean="0"/>
              <a:t> </a:t>
            </a:r>
            <a:r>
              <a:rPr lang="en-US" sz="1400" dirty="0" err="1" smtClean="0"/>
              <a:t>đủ</a:t>
            </a:r>
            <a:r>
              <a:rPr lang="en-US" sz="1400" dirty="0" smtClean="0"/>
              <a:t> </a:t>
            </a:r>
            <a:r>
              <a:rPr lang="en-US" sz="1400" dirty="0" err="1" smtClean="0"/>
              <a:t>chức</a:t>
            </a:r>
            <a:r>
              <a:rPr lang="en-US" sz="1400" dirty="0" smtClean="0"/>
              <a:t> </a:t>
            </a:r>
            <a:r>
              <a:rPr lang="en-US" sz="1400" dirty="0" err="1" smtClean="0"/>
              <a:t>năng</a:t>
            </a:r>
            <a:r>
              <a:rPr lang="en-US" sz="1400" dirty="0" smtClean="0"/>
              <a:t> </a:t>
            </a:r>
            <a:r>
              <a:rPr lang="en-US" sz="1400" dirty="0" err="1" smtClean="0"/>
              <a:t>đề</a:t>
            </a:r>
            <a:r>
              <a:rPr lang="en-US" sz="1400" dirty="0" smtClean="0"/>
              <a:t> </a:t>
            </a:r>
            <a:r>
              <a:rPr lang="en-US" sz="1400" dirty="0" err="1" smtClean="0"/>
              <a:t>ra</a:t>
            </a:r>
            <a:endParaRPr lang="en-US" sz="1400" dirty="0" smtClean="0"/>
          </a:p>
          <a:p>
            <a:pPr fontAlgn="base">
              <a:lnSpc>
                <a:spcPct val="150000"/>
              </a:lnSpc>
              <a:buSzPct val="140000"/>
            </a:pPr>
            <a:r>
              <a:rPr lang="en-US" sz="1400" b="1" dirty="0" err="1" smtClean="0"/>
              <a:t>Hạn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chế</a:t>
            </a:r>
            <a:endParaRPr lang="en-US" sz="1400" b="1" dirty="0" smtClean="0"/>
          </a:p>
          <a:p>
            <a:pPr lvl="1" fontAlgn="base">
              <a:lnSpc>
                <a:spcPct val="150000"/>
              </a:lnSpc>
              <a:buSzPct val="140000"/>
            </a:pPr>
            <a:r>
              <a:rPr lang="en-US" sz="1400" dirty="0" err="1"/>
              <a:t>Chưa</a:t>
            </a:r>
            <a:r>
              <a:rPr lang="en-US" sz="1400" dirty="0"/>
              <a:t> </a:t>
            </a:r>
            <a:r>
              <a:rPr lang="en-US" sz="1400" dirty="0" err="1"/>
              <a:t>đa</a:t>
            </a:r>
            <a:r>
              <a:rPr lang="en-US" sz="1400" dirty="0"/>
              <a:t> </a:t>
            </a:r>
            <a:r>
              <a:rPr lang="en-US" sz="1400" dirty="0" err="1"/>
              <a:t>dạng</a:t>
            </a:r>
            <a:r>
              <a:rPr lang="en-US" sz="1400" dirty="0"/>
              <a:t> </a:t>
            </a:r>
            <a:r>
              <a:rPr lang="en-US" sz="1400" dirty="0" err="1"/>
              <a:t>về</a:t>
            </a:r>
            <a:r>
              <a:rPr lang="en-US" sz="1400" dirty="0"/>
              <a:t> </a:t>
            </a:r>
            <a:r>
              <a:rPr lang="en-US" sz="1400" dirty="0" err="1"/>
              <a:t>màn</a:t>
            </a:r>
            <a:r>
              <a:rPr lang="en-US" sz="1400" dirty="0"/>
              <a:t> </a:t>
            </a:r>
            <a:r>
              <a:rPr lang="en-US" sz="1400" dirty="0" err="1"/>
              <a:t>chơi</a:t>
            </a:r>
            <a:r>
              <a:rPr lang="en-US" sz="1400" dirty="0" smtClean="0"/>
              <a:t>.</a:t>
            </a:r>
          </a:p>
          <a:p>
            <a:pPr lvl="1" fontAlgn="base">
              <a:lnSpc>
                <a:spcPct val="150000"/>
              </a:lnSpc>
              <a:buSzPct val="140000"/>
            </a:pPr>
            <a:r>
              <a:rPr lang="en-US" sz="1400" dirty="0" err="1"/>
              <a:t>Cách</a:t>
            </a:r>
            <a:r>
              <a:rPr lang="en-US" sz="1400" dirty="0"/>
              <a:t> </a:t>
            </a:r>
            <a:r>
              <a:rPr lang="en-US" sz="1400" dirty="0" err="1"/>
              <a:t>thức</a:t>
            </a:r>
            <a:r>
              <a:rPr lang="en-US" sz="1400" dirty="0"/>
              <a:t> </a:t>
            </a:r>
            <a:r>
              <a:rPr lang="en-US" sz="1400" dirty="0" err="1"/>
              <a:t>xây</a:t>
            </a:r>
            <a:r>
              <a:rPr lang="en-US" sz="1400" dirty="0"/>
              <a:t> </a:t>
            </a:r>
            <a:r>
              <a:rPr lang="en-US" sz="1400" dirty="0" err="1"/>
              <a:t>dựng</a:t>
            </a:r>
            <a:r>
              <a:rPr lang="en-US" sz="1400" dirty="0"/>
              <a:t> game </a:t>
            </a:r>
            <a:r>
              <a:rPr lang="en-US" sz="1400" dirty="0" err="1"/>
              <a:t>còn</a:t>
            </a:r>
            <a:r>
              <a:rPr lang="en-US" sz="1400" dirty="0"/>
              <a:t> </a:t>
            </a:r>
            <a:r>
              <a:rPr lang="en-US" sz="1400" dirty="0" err="1"/>
              <a:t>đơn</a:t>
            </a:r>
            <a:r>
              <a:rPr lang="en-US" sz="1400" dirty="0"/>
              <a:t> </a:t>
            </a:r>
            <a:r>
              <a:rPr lang="en-US" sz="1400" dirty="0" err="1"/>
              <a:t>sơ</a:t>
            </a:r>
            <a:r>
              <a:rPr lang="en-US" sz="1400" dirty="0" smtClean="0"/>
              <a:t>.</a:t>
            </a:r>
          </a:p>
          <a:p>
            <a:pPr lvl="1" fontAlgn="base">
              <a:lnSpc>
                <a:spcPct val="150000"/>
              </a:lnSpc>
              <a:buSzPct val="140000"/>
            </a:pPr>
            <a:r>
              <a:rPr lang="en-US" sz="1400" dirty="0" err="1"/>
              <a:t>Giao</a:t>
            </a:r>
            <a:r>
              <a:rPr lang="en-US" sz="1400" dirty="0"/>
              <a:t> </a:t>
            </a:r>
            <a:r>
              <a:rPr lang="en-US" sz="1400" dirty="0" err="1"/>
              <a:t>diện</a:t>
            </a:r>
            <a:r>
              <a:rPr lang="en-US" sz="1400" dirty="0"/>
              <a:t> game </a:t>
            </a:r>
            <a:r>
              <a:rPr lang="en-US" sz="1400" dirty="0" err="1"/>
              <a:t>còn</a:t>
            </a:r>
            <a:r>
              <a:rPr lang="en-US" sz="1400" dirty="0"/>
              <a:t> </a:t>
            </a:r>
            <a:r>
              <a:rPr lang="en-US" sz="1400" dirty="0" err="1"/>
              <a:t>đơn</a:t>
            </a:r>
            <a:r>
              <a:rPr lang="en-US" sz="1400" dirty="0"/>
              <a:t> </a:t>
            </a:r>
            <a:r>
              <a:rPr lang="en-US" sz="1400" dirty="0" err="1"/>
              <a:t>giản</a:t>
            </a:r>
            <a:r>
              <a:rPr lang="en-US" sz="1400" dirty="0"/>
              <a:t>.</a:t>
            </a:r>
          </a:p>
          <a:p>
            <a:pPr lvl="1" fontAlgn="base">
              <a:buSzPct val="140000"/>
            </a:pPr>
            <a:endParaRPr lang="en-US" sz="1400" dirty="0"/>
          </a:p>
          <a:p>
            <a:pPr lvl="1" fontAlgn="base">
              <a:buSzPct val="140000"/>
            </a:pPr>
            <a:endParaRPr lang="en-US" sz="1400" dirty="0"/>
          </a:p>
          <a:p>
            <a:pPr lvl="1" fontAlgn="base">
              <a:buSzPct val="140000"/>
            </a:pPr>
            <a:endParaRPr lang="en-US" sz="1400" b="1" dirty="0"/>
          </a:p>
          <a:p>
            <a:pPr lvl="1" fontAlgn="base">
              <a:buSzPct val="140000"/>
            </a:pPr>
            <a:endParaRPr lang="en-US" sz="1400" dirty="0" smtClean="0"/>
          </a:p>
          <a:p>
            <a:pPr marL="520700" lvl="1" indent="0" fontAlgn="base">
              <a:buSzPct val="140000"/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02359755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</a:t>
            </a:r>
            <a:r>
              <a:rPr lang="en-US" dirty="0" smtClean="0"/>
              <a:t>. </a:t>
            </a:r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luận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hướng</a:t>
            </a:r>
            <a:r>
              <a:rPr lang="en-US" dirty="0" smtClean="0"/>
              <a:t> </a:t>
            </a:r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triển</a:t>
            </a:r>
            <a:endParaRPr lang="en-US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5" name="Google Shape;210;p2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5212A"/>
              </a:buClr>
              <a:buSzPts val="2600"/>
              <a:buFont typeface="Tinos"/>
              <a:buChar char="◈"/>
              <a:defRPr sz="2600" b="0" i="0" u="none" strike="noStrike" cap="none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600"/>
              <a:buFont typeface="Tinos"/>
              <a:buChar char="◆"/>
              <a:defRPr sz="2600" b="0" i="0" u="none" strike="noStrike" cap="none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2pPr>
            <a:lvl3pPr marL="1371600" marR="0" lvl="2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600"/>
              <a:buFont typeface="Tinos"/>
              <a:buChar char="◇"/>
              <a:defRPr sz="2600" b="0" i="0" u="none" strike="noStrike" cap="none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3pPr>
            <a:lvl4pPr marL="1828800" marR="0" lvl="3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600"/>
              <a:buFont typeface="Tinos"/>
              <a:buChar char="⬥"/>
              <a:defRPr sz="2600" b="0" i="0" u="none" strike="noStrike" cap="none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4pPr>
            <a:lvl5pPr marL="2286000" marR="0" lvl="4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600"/>
              <a:buFont typeface="Tinos"/>
              <a:buChar char="⬦"/>
              <a:defRPr sz="2600" b="0" i="0" u="none" strike="noStrike" cap="none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5pPr>
            <a:lvl6pPr marL="2743200" marR="0" lvl="5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600"/>
              <a:buFont typeface="Tinos"/>
              <a:buChar char="⬦"/>
              <a:defRPr sz="2600" b="0" i="0" u="none" strike="noStrike" cap="none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6pPr>
            <a:lvl7pPr marL="3200400" marR="0" lvl="6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600"/>
              <a:buFont typeface="Tinos"/>
              <a:buChar char="⬦"/>
              <a:defRPr sz="2600" b="0" i="0" u="none" strike="noStrike" cap="none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7pPr>
            <a:lvl8pPr marL="3657600" marR="0" lvl="7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600"/>
              <a:buFont typeface="Tinos"/>
              <a:buChar char="⬦"/>
              <a:defRPr sz="2600" b="0" i="0" u="none" strike="noStrike" cap="none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8pPr>
            <a:lvl9pPr marL="4114800" marR="0" lvl="8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5212A"/>
              </a:buClr>
              <a:buSzPts val="2600"/>
              <a:buFont typeface="Tinos"/>
              <a:buChar char="⬦"/>
              <a:defRPr sz="2600" b="0" i="0" u="none" strike="noStrike" cap="none">
                <a:solidFill>
                  <a:srgbClr val="25212A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pPr fontAlgn="base">
              <a:lnSpc>
                <a:spcPct val="150000"/>
              </a:lnSpc>
              <a:buSzPct val="140000"/>
            </a:pPr>
            <a:r>
              <a:rPr lang="en-US" sz="1400" b="1" dirty="0" err="1"/>
              <a:t>Hướng</a:t>
            </a:r>
            <a:r>
              <a:rPr lang="en-US" sz="1400" b="1" dirty="0"/>
              <a:t> </a:t>
            </a:r>
            <a:r>
              <a:rPr lang="en-US" sz="1400" b="1" dirty="0" err="1"/>
              <a:t>phát</a:t>
            </a:r>
            <a:r>
              <a:rPr lang="en-US" sz="1400" b="1" dirty="0"/>
              <a:t> </a:t>
            </a:r>
            <a:r>
              <a:rPr lang="en-US" sz="1400" b="1" dirty="0" err="1" smtClean="0"/>
              <a:t>triển</a:t>
            </a:r>
            <a:endParaRPr lang="en-US" sz="1400" dirty="0" smtClean="0"/>
          </a:p>
          <a:p>
            <a:pPr lvl="1" fontAlgn="base">
              <a:lnSpc>
                <a:spcPct val="150000"/>
              </a:lnSpc>
              <a:buSzPct val="140000"/>
            </a:pPr>
            <a:r>
              <a:rPr lang="en-US" sz="1400" dirty="0" err="1" smtClean="0"/>
              <a:t>Đa</a:t>
            </a:r>
            <a:r>
              <a:rPr lang="en-US" sz="1400" dirty="0" smtClean="0"/>
              <a:t> </a:t>
            </a:r>
            <a:r>
              <a:rPr lang="en-US" sz="1400" dirty="0" err="1"/>
              <a:t>dạng</a:t>
            </a:r>
            <a:r>
              <a:rPr lang="en-US" sz="1400" dirty="0"/>
              <a:t> </a:t>
            </a:r>
            <a:r>
              <a:rPr lang="en-US" sz="1400" dirty="0" err="1"/>
              <a:t>nhân</a:t>
            </a:r>
            <a:r>
              <a:rPr lang="en-US" sz="1400" dirty="0"/>
              <a:t> </a:t>
            </a:r>
            <a:r>
              <a:rPr lang="en-US" sz="1400" dirty="0" err="1"/>
              <a:t>vật</a:t>
            </a:r>
            <a:r>
              <a:rPr lang="en-US" sz="1400" dirty="0"/>
              <a:t>, </a:t>
            </a:r>
            <a:r>
              <a:rPr lang="en-US" sz="1400" dirty="0" err="1"/>
              <a:t>động</a:t>
            </a:r>
            <a:r>
              <a:rPr lang="en-US" sz="1400" dirty="0"/>
              <a:t> </a:t>
            </a:r>
            <a:r>
              <a:rPr lang="en-US" sz="1400" dirty="0" err="1"/>
              <a:t>vật</a:t>
            </a:r>
            <a:r>
              <a:rPr lang="en-US" sz="1400" dirty="0"/>
              <a:t> </a:t>
            </a:r>
            <a:r>
              <a:rPr lang="en-US" sz="1400" dirty="0" err="1"/>
              <a:t>cùng</a:t>
            </a:r>
            <a:r>
              <a:rPr lang="en-US" sz="1400" dirty="0"/>
              <a:t> </a:t>
            </a:r>
            <a:r>
              <a:rPr lang="en-US" sz="1400" dirty="0" err="1"/>
              <a:t>với</a:t>
            </a:r>
            <a:r>
              <a:rPr lang="en-US" sz="1400" dirty="0"/>
              <a:t> </a:t>
            </a:r>
            <a:r>
              <a:rPr lang="en-US" sz="1400" dirty="0" err="1"/>
              <a:t>các</a:t>
            </a:r>
            <a:r>
              <a:rPr lang="en-US" sz="1400" dirty="0"/>
              <a:t> </a:t>
            </a:r>
            <a:r>
              <a:rPr lang="en-US" sz="1400" dirty="0" err="1"/>
              <a:t>âm</a:t>
            </a:r>
            <a:r>
              <a:rPr lang="en-US" sz="1400" dirty="0"/>
              <a:t> </a:t>
            </a:r>
            <a:r>
              <a:rPr lang="en-US" sz="1400" dirty="0" err="1"/>
              <a:t>thanh</a:t>
            </a:r>
            <a:r>
              <a:rPr lang="en-US" sz="1400" dirty="0"/>
              <a:t> </a:t>
            </a:r>
            <a:r>
              <a:rPr lang="en-US" sz="1400" dirty="0" err="1"/>
              <a:t>sống</a:t>
            </a:r>
            <a:r>
              <a:rPr lang="en-US" sz="1400" dirty="0"/>
              <a:t> </a:t>
            </a:r>
            <a:r>
              <a:rPr lang="en-US" sz="1400" dirty="0" err="1"/>
              <a:t>động</a:t>
            </a:r>
            <a:r>
              <a:rPr lang="en-US" sz="1400" dirty="0"/>
              <a:t>.</a:t>
            </a:r>
          </a:p>
          <a:p>
            <a:pPr lvl="1" fontAlgn="base">
              <a:lnSpc>
                <a:spcPct val="150000"/>
              </a:lnSpc>
              <a:buSzPct val="140000"/>
            </a:pPr>
            <a:r>
              <a:rPr lang="en-US" sz="1400" dirty="0" err="1"/>
              <a:t>Thêm</a:t>
            </a:r>
            <a:r>
              <a:rPr lang="en-US" sz="1400" dirty="0"/>
              <a:t> </a:t>
            </a:r>
            <a:r>
              <a:rPr lang="en-US" sz="1400" dirty="0" err="1"/>
              <a:t>môi</a:t>
            </a:r>
            <a:r>
              <a:rPr lang="en-US" sz="1400" dirty="0"/>
              <a:t> </a:t>
            </a:r>
            <a:r>
              <a:rPr lang="en-US" sz="1400" dirty="0" err="1"/>
              <a:t>trường</a:t>
            </a:r>
            <a:r>
              <a:rPr lang="en-US" sz="1400" dirty="0"/>
              <a:t> </a:t>
            </a:r>
            <a:r>
              <a:rPr lang="en-US" sz="1400" dirty="0" err="1"/>
              <a:t>mới</a:t>
            </a:r>
            <a:r>
              <a:rPr lang="en-US" sz="1400" dirty="0"/>
              <a:t> </a:t>
            </a:r>
          </a:p>
          <a:p>
            <a:pPr lvl="1" fontAlgn="base">
              <a:lnSpc>
                <a:spcPct val="150000"/>
              </a:lnSpc>
              <a:buSzPct val="140000"/>
            </a:pPr>
            <a:r>
              <a:rPr lang="en-US" sz="1400" dirty="0" err="1"/>
              <a:t>Thiết</a:t>
            </a:r>
            <a:r>
              <a:rPr lang="en-US" sz="1400" dirty="0"/>
              <a:t> </a:t>
            </a:r>
            <a:r>
              <a:rPr lang="en-US" sz="1400" dirty="0" err="1"/>
              <a:t>kế</a:t>
            </a:r>
            <a:r>
              <a:rPr lang="en-US" sz="1400" dirty="0"/>
              <a:t> </a:t>
            </a:r>
            <a:r>
              <a:rPr lang="en-US" sz="1400" dirty="0" err="1"/>
              <a:t>thêm</a:t>
            </a:r>
            <a:r>
              <a:rPr lang="en-US" sz="1400" dirty="0"/>
              <a:t> </a:t>
            </a:r>
            <a:r>
              <a:rPr lang="en-US" sz="1400" dirty="0" err="1"/>
              <a:t>thể</a:t>
            </a:r>
            <a:r>
              <a:rPr lang="en-US" sz="1400" dirty="0"/>
              <a:t> </a:t>
            </a:r>
            <a:r>
              <a:rPr lang="en-US" sz="1400" dirty="0" err="1"/>
              <a:t>loại</a:t>
            </a:r>
            <a:r>
              <a:rPr lang="en-US" sz="1400" dirty="0"/>
              <a:t>, </a:t>
            </a:r>
            <a:r>
              <a:rPr lang="en-US" sz="1400" dirty="0" err="1"/>
              <a:t>cách</a:t>
            </a:r>
            <a:r>
              <a:rPr lang="en-US" sz="1400" dirty="0"/>
              <a:t> </a:t>
            </a:r>
            <a:r>
              <a:rPr lang="en-US" sz="1400" dirty="0" err="1"/>
              <a:t>thức</a:t>
            </a:r>
            <a:r>
              <a:rPr lang="en-US" sz="1400" dirty="0"/>
              <a:t> </a:t>
            </a:r>
            <a:r>
              <a:rPr lang="en-US" sz="1400" dirty="0" err="1"/>
              <a:t>chơi</a:t>
            </a:r>
            <a:r>
              <a:rPr lang="en-US" sz="1400" dirty="0"/>
              <a:t> </a:t>
            </a:r>
            <a:r>
              <a:rPr lang="en-US" sz="1400" dirty="0" err="1"/>
              <a:t>mới</a:t>
            </a:r>
            <a:r>
              <a:rPr lang="en-US" sz="1400" dirty="0"/>
              <a:t>. </a:t>
            </a:r>
          </a:p>
          <a:p>
            <a:pPr lvl="1" fontAlgn="base">
              <a:lnSpc>
                <a:spcPct val="150000"/>
              </a:lnSpc>
              <a:buSzPct val="140000"/>
            </a:pPr>
            <a:r>
              <a:rPr lang="en-US" sz="1400" dirty="0" err="1"/>
              <a:t>Các</a:t>
            </a:r>
            <a:r>
              <a:rPr lang="en-US" sz="1400" dirty="0"/>
              <a:t> </a:t>
            </a:r>
            <a:r>
              <a:rPr lang="en-US" sz="1400" dirty="0" err="1"/>
              <a:t>chức</a:t>
            </a:r>
            <a:r>
              <a:rPr lang="en-US" sz="1400" dirty="0"/>
              <a:t> </a:t>
            </a:r>
            <a:r>
              <a:rPr lang="en-US" sz="1400" dirty="0" err="1"/>
              <a:t>năng</a:t>
            </a:r>
            <a:r>
              <a:rPr lang="en-US" sz="1400" dirty="0"/>
              <a:t> </a:t>
            </a:r>
            <a:r>
              <a:rPr lang="en-US" sz="1400" dirty="0" err="1"/>
              <a:t>điều</a:t>
            </a:r>
            <a:r>
              <a:rPr lang="en-US" sz="1400" dirty="0"/>
              <a:t> </a:t>
            </a:r>
            <a:r>
              <a:rPr lang="en-US" sz="1400" dirty="0" err="1"/>
              <a:t>chỉnh</a:t>
            </a:r>
            <a:r>
              <a:rPr lang="en-US" sz="1400" dirty="0"/>
              <a:t> options (</a:t>
            </a:r>
            <a:r>
              <a:rPr lang="en-US" sz="1400" dirty="0" err="1"/>
              <a:t>âm</a:t>
            </a:r>
            <a:r>
              <a:rPr lang="en-US" sz="1400" dirty="0"/>
              <a:t> </a:t>
            </a:r>
            <a:r>
              <a:rPr lang="en-US" sz="1400" dirty="0" err="1"/>
              <a:t>thanh</a:t>
            </a:r>
            <a:r>
              <a:rPr lang="en-US" sz="1400" dirty="0"/>
              <a:t>, </a:t>
            </a:r>
            <a:r>
              <a:rPr lang="en-US" sz="1400" dirty="0" err="1"/>
              <a:t>ánh</a:t>
            </a:r>
            <a:r>
              <a:rPr lang="en-US" sz="1400" dirty="0"/>
              <a:t> </a:t>
            </a:r>
            <a:r>
              <a:rPr lang="en-US" sz="1400" dirty="0" err="1"/>
              <a:t>sáng</a:t>
            </a:r>
            <a:r>
              <a:rPr lang="en-US" sz="1400" dirty="0"/>
              <a:t>). </a:t>
            </a:r>
          </a:p>
        </p:txBody>
      </p:sp>
      <p:sp>
        <p:nvSpPr>
          <p:cNvPr id="6" name="Google Shape;288;p38">
            <a:hlinkClick r:id="rId2" action="ppaction://hlinksldjump"/>
          </p:cNvPr>
          <p:cNvSpPr/>
          <p:nvPr/>
        </p:nvSpPr>
        <p:spPr>
          <a:xfrm>
            <a:off x="7845557" y="4098426"/>
            <a:ext cx="327418" cy="286223"/>
          </a:xfrm>
          <a:custGeom>
            <a:avLst/>
            <a:gdLst/>
            <a:ahLst/>
            <a:cxnLst/>
            <a:rect l="l" t="t" r="r" b="b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25212A">
              <a:alpha val="7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63085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5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257" name="Google Shape;257;p35"/>
          <p:cNvSpPr/>
          <p:nvPr/>
        </p:nvSpPr>
        <p:spPr>
          <a:xfrm>
            <a:off x="5051925" y="1082904"/>
            <a:ext cx="2956500" cy="2956500"/>
          </a:xfrm>
          <a:prstGeom prst="rect">
            <a:avLst/>
          </a:prstGeom>
          <a:solidFill>
            <a:srgbClr val="000000">
              <a:alpha val="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8" name="Google Shape;258;p35" descr="photo-1434030216411-0b793f4b417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7700" y="1158825"/>
            <a:ext cx="2746650" cy="2746650"/>
          </a:xfrm>
          <a:prstGeom prst="rect">
            <a:avLst/>
          </a:prstGeom>
          <a:noFill/>
          <a:ln w="1143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259" name="Google Shape;259;p35"/>
          <p:cNvSpPr txBox="1">
            <a:spLocks noGrp="1"/>
          </p:cNvSpPr>
          <p:nvPr>
            <p:ph type="ctrTitle" idx="4294967295"/>
          </p:nvPr>
        </p:nvSpPr>
        <p:spPr>
          <a:xfrm>
            <a:off x="1544775" y="1049950"/>
            <a:ext cx="3234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smtClean="0"/>
              <a:t>THANKS!</a:t>
            </a:r>
            <a:endParaRPr sz="6000" dirty="0"/>
          </a:p>
        </p:txBody>
      </p:sp>
      <p:sp>
        <p:nvSpPr>
          <p:cNvPr id="260" name="Google Shape;260;p35"/>
          <p:cNvSpPr txBox="1">
            <a:spLocks noGrp="1"/>
          </p:cNvSpPr>
          <p:nvPr>
            <p:ph type="subTitle" idx="4294967295"/>
          </p:nvPr>
        </p:nvSpPr>
        <p:spPr>
          <a:xfrm>
            <a:off x="1544700" y="2249575"/>
            <a:ext cx="3234300" cy="16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 dirty="0"/>
              <a:t>Any questions</a:t>
            </a:r>
            <a:r>
              <a:rPr lang="en" sz="1800" b="1" dirty="0" smtClean="0"/>
              <a:t>?</a:t>
            </a:r>
            <a:endParaRPr sz="1800" b="1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/>
          <p:nvPr/>
        </p:nvSpPr>
        <p:spPr>
          <a:xfrm>
            <a:off x="5051925" y="1481362"/>
            <a:ext cx="2956500" cy="2188586"/>
          </a:xfrm>
          <a:prstGeom prst="rect">
            <a:avLst/>
          </a:prstGeom>
          <a:solidFill>
            <a:srgbClr val="000000">
              <a:alpha val="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7" name="Tiêu đề 1"/>
          <p:cNvSpPr txBox="1">
            <a:spLocks/>
          </p:cNvSpPr>
          <p:nvPr/>
        </p:nvSpPr>
        <p:spPr>
          <a:xfrm>
            <a:off x="1604869" y="1763273"/>
            <a:ext cx="2031949" cy="36709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GVHD: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Đỗ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Văn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Tuấn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êu đề phụ 2"/>
          <p:cNvSpPr txBox="1">
            <a:spLocks/>
          </p:cNvSpPr>
          <p:nvPr/>
        </p:nvSpPr>
        <p:spPr>
          <a:xfrm>
            <a:off x="1604869" y="2388272"/>
            <a:ext cx="3312981" cy="128167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  	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sz="13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Huỳnh</a:t>
            </a:r>
            <a:r>
              <a:rPr lang="en-US" sz="13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3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Tấn</a:t>
            </a:r>
            <a:r>
              <a:rPr lang="en-US" sz="13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3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Thịnh</a:t>
            </a:r>
            <a:r>
              <a:rPr lang="en-US" sz="13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ĐHCN4A (</a:t>
            </a:r>
            <a:r>
              <a:rPr lang="en-US" sz="13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13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3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trưởng</a:t>
            </a:r>
            <a:r>
              <a:rPr lang="en-US" sz="13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13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Đinh</a:t>
            </a:r>
            <a:r>
              <a:rPr lang="en-US" sz="13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3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Đức</a:t>
            </a:r>
            <a:r>
              <a:rPr lang="en-US" sz="13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3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Bắc</a:t>
            </a:r>
            <a:r>
              <a:rPr lang="en-US" sz="13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ĐHCN4A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sz="13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Thái</a:t>
            </a:r>
            <a:r>
              <a:rPr lang="en-US" sz="13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Nguyễn </a:t>
            </a:r>
            <a:r>
              <a:rPr lang="en-US" sz="13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Đình</a:t>
            </a:r>
            <a:r>
              <a:rPr lang="en-US" sz="13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3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Đức</a:t>
            </a:r>
            <a:r>
              <a:rPr lang="en-US" sz="13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3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ĐHCN4A</a:t>
            </a:r>
            <a:endParaRPr lang="en-US" sz="13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3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Nguyễn </a:t>
            </a:r>
            <a:r>
              <a:rPr lang="en-US" sz="13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Duy</a:t>
            </a:r>
            <a:r>
              <a:rPr lang="en-US" sz="13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Đạt ĐHCN4B</a:t>
            </a:r>
            <a:endParaRPr lang="en-US" sz="13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18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1925" y="1481362"/>
            <a:ext cx="2956500" cy="21885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Nội dung</a:t>
            </a:r>
            <a:endParaRPr dirty="0"/>
          </a:p>
        </p:txBody>
      </p:sp>
      <p:sp>
        <p:nvSpPr>
          <p:cNvPr id="62" name="Google Shape;62;p13"/>
          <p:cNvSpPr txBox="1">
            <a:spLocks noGrp="1"/>
          </p:cNvSpPr>
          <p:nvPr>
            <p:ph type="body" idx="2"/>
          </p:nvPr>
        </p:nvSpPr>
        <p:spPr>
          <a:xfrm>
            <a:off x="1556175" y="1578150"/>
            <a:ext cx="6616800" cy="19547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 smtClean="0">
                <a:solidFill>
                  <a:srgbClr val="25212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sz="1400" b="1" dirty="0" err="1" smtClean="0">
                <a:solidFill>
                  <a:srgbClr val="25212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1400" b="1" dirty="0" smtClean="0">
                <a:solidFill>
                  <a:srgbClr val="25212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 smtClean="0">
                <a:solidFill>
                  <a:srgbClr val="25212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endParaRPr lang="en-US" sz="1400" b="1" dirty="0" smtClean="0">
              <a:solidFill>
                <a:srgbClr val="25212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thuyết</a:t>
            </a:r>
            <a:endParaRPr lang="en-US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0" indent="-228600" algn="l" rtl="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endParaRPr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Google Shape;65;p13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1. Tổng quan</a:t>
            </a:r>
            <a:endParaRPr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body" idx="1"/>
          </p:nvPr>
        </p:nvSpPr>
        <p:spPr>
          <a:xfrm>
            <a:off x="1556175" y="1378821"/>
            <a:ext cx="6616800" cy="30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25000"/>
              </a:lnSpc>
              <a:buSzPct val="140000"/>
            </a:pP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25000"/>
              </a:lnSpc>
              <a:buSzPct val="140000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Nhu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>
              <a:lnSpc>
                <a:spcPct val="125000"/>
              </a:lnSpc>
              <a:buSzPct val="140000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chơi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game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càng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>
              <a:lnSpc>
                <a:spcPct val="125000"/>
              </a:lnSpc>
              <a:buSzPct val="140000"/>
            </a:pP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Ngành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game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nổi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đem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khổng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lồ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gần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đây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25000"/>
              </a:lnSpc>
              <a:buSzPct val="140000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mới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unity framework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cố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ngôn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ngữ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C# </a:t>
            </a: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93700" algn="l" rtl="0">
              <a:spcBef>
                <a:spcPts val="600"/>
              </a:spcBef>
              <a:spcAft>
                <a:spcPts val="0"/>
              </a:spcAft>
              <a:buSzPts val="2600"/>
              <a:buChar char="◈"/>
            </a:pPr>
            <a:endParaRPr dirty="0"/>
          </a:p>
        </p:txBody>
      </p:sp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  <p:sp>
        <p:nvSpPr>
          <p:cNvPr id="5" name="Google Shape;288;p38">
            <a:hlinkClick r:id="rId3" action="ppaction://hlinksldjump"/>
          </p:cNvPr>
          <p:cNvSpPr/>
          <p:nvPr/>
        </p:nvSpPr>
        <p:spPr>
          <a:xfrm>
            <a:off x="7845557" y="4098426"/>
            <a:ext cx="327418" cy="286223"/>
          </a:xfrm>
          <a:custGeom>
            <a:avLst/>
            <a:gdLst/>
            <a:ahLst/>
            <a:cxnLst/>
            <a:rect l="l" t="t" r="r" b="b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25212A">
              <a:alpha val="7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</a:t>
            </a:r>
            <a:r>
              <a:rPr lang="en-US" dirty="0" err="1" smtClean="0"/>
              <a:t>Tổng</a:t>
            </a:r>
            <a:r>
              <a:rPr lang="en-US" dirty="0" smtClean="0"/>
              <a:t> </a:t>
            </a:r>
            <a:r>
              <a:rPr lang="en-US" dirty="0" err="1" smtClean="0"/>
              <a:t>quan</a:t>
            </a:r>
            <a:endParaRPr lang="en-US" dirty="0"/>
          </a:p>
        </p:txBody>
      </p:sp>
      <p:sp>
        <p:nvSpPr>
          <p:cNvPr id="3" name="Chỗ dành sẵn cho Văn bản 2"/>
          <p:cNvSpPr>
            <a:spLocks noGrp="1"/>
          </p:cNvSpPr>
          <p:nvPr>
            <p:ph type="body" idx="1"/>
          </p:nvPr>
        </p:nvSpPr>
        <p:spPr>
          <a:xfrm>
            <a:off x="1556175" y="1378821"/>
            <a:ext cx="6616800" cy="2391668"/>
          </a:xfrm>
        </p:spPr>
        <p:txBody>
          <a:bodyPr/>
          <a:lstStyle/>
          <a:p>
            <a:pPr>
              <a:lnSpc>
                <a:spcPct val="150000"/>
              </a:lnSpc>
              <a:buSzPct val="140000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nghiên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cứu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vật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character animator,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chạm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healthy player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enemy,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chơi,tạo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AI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enemy,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buSzPct val="140000"/>
            </a:pPr>
            <a:endParaRPr lang="en-US" sz="1400" dirty="0"/>
          </a:p>
          <a:p>
            <a:pPr>
              <a:lnSpc>
                <a:spcPct val="150000"/>
              </a:lnSpc>
              <a:buSzPct val="140000"/>
            </a:pP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5" name="Google Shape;288;p38">
            <a:hlinkClick r:id="rId2" action="ppaction://hlinksldjump"/>
          </p:cNvPr>
          <p:cNvSpPr/>
          <p:nvPr/>
        </p:nvSpPr>
        <p:spPr>
          <a:xfrm>
            <a:off x="7845557" y="4098426"/>
            <a:ext cx="327418" cy="286223"/>
          </a:xfrm>
          <a:custGeom>
            <a:avLst/>
            <a:gdLst/>
            <a:ahLst/>
            <a:cxnLst/>
            <a:rect l="l" t="t" r="r" b="b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25212A">
              <a:alpha val="7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565770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</a:t>
            </a:r>
            <a:r>
              <a:rPr lang="en-US" dirty="0" err="1" smtClean="0"/>
              <a:t>Tổng</a:t>
            </a:r>
            <a:r>
              <a:rPr lang="en-US" dirty="0" smtClean="0"/>
              <a:t> </a:t>
            </a:r>
            <a:r>
              <a:rPr lang="en-US" dirty="0" err="1" smtClean="0"/>
              <a:t>quan</a:t>
            </a:r>
            <a:endParaRPr lang="en-US" dirty="0"/>
          </a:p>
        </p:txBody>
      </p:sp>
      <p:sp>
        <p:nvSpPr>
          <p:cNvPr id="3" name="Chỗ dành sẵn cho Văn bả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Cốt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truyện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400" dirty="0" err="1" smtClean="0"/>
              <a:t>Trò</a:t>
            </a:r>
            <a:r>
              <a:rPr lang="en-US" sz="1400" dirty="0" smtClean="0"/>
              <a:t> </a:t>
            </a:r>
            <a:r>
              <a:rPr lang="en-US" sz="1400" dirty="0" err="1"/>
              <a:t>chơi</a:t>
            </a:r>
            <a:r>
              <a:rPr lang="en-US" sz="1400" dirty="0"/>
              <a:t> </a:t>
            </a:r>
            <a:r>
              <a:rPr lang="en-US" sz="1400" dirty="0" err="1"/>
              <a:t>lấy</a:t>
            </a:r>
            <a:r>
              <a:rPr lang="en-US" sz="1400" dirty="0"/>
              <a:t> </a:t>
            </a:r>
            <a:r>
              <a:rPr lang="en-US" sz="1400" dirty="0" err="1"/>
              <a:t>bối</a:t>
            </a:r>
            <a:r>
              <a:rPr lang="en-US" sz="1400" dirty="0"/>
              <a:t> </a:t>
            </a:r>
            <a:r>
              <a:rPr lang="en-US" sz="1400" dirty="0" err="1"/>
              <a:t>cảnh</a:t>
            </a:r>
            <a:r>
              <a:rPr lang="en-US" sz="1400" dirty="0"/>
              <a:t> </a:t>
            </a:r>
            <a:r>
              <a:rPr lang="en-US" sz="1400" dirty="0" err="1"/>
              <a:t>một</a:t>
            </a:r>
            <a:r>
              <a:rPr lang="en-US" sz="1400" dirty="0"/>
              <a:t> </a:t>
            </a:r>
            <a:r>
              <a:rPr lang="en-US" sz="1400" dirty="0" err="1"/>
              <a:t>chàng</a:t>
            </a:r>
            <a:r>
              <a:rPr lang="en-US" sz="1400" dirty="0"/>
              <a:t> </a:t>
            </a:r>
            <a:r>
              <a:rPr lang="en-US" sz="1400" dirty="0" err="1"/>
              <a:t>trai</a:t>
            </a:r>
            <a:r>
              <a:rPr lang="en-US" sz="1400" dirty="0"/>
              <a:t> </a:t>
            </a:r>
            <a:r>
              <a:rPr lang="en-US" sz="1400" dirty="0" err="1"/>
              <a:t>phiêu</a:t>
            </a:r>
            <a:r>
              <a:rPr lang="en-US" sz="1400" dirty="0"/>
              <a:t> </a:t>
            </a:r>
            <a:r>
              <a:rPr lang="en-US" sz="1400" dirty="0" err="1"/>
              <a:t>lưu</a:t>
            </a:r>
            <a:r>
              <a:rPr lang="en-US" sz="1400" dirty="0"/>
              <a:t> </a:t>
            </a:r>
            <a:r>
              <a:rPr lang="en-US" sz="1400" dirty="0" err="1"/>
              <a:t>lạc</a:t>
            </a:r>
            <a:r>
              <a:rPr lang="en-US" sz="1400" dirty="0"/>
              <a:t> </a:t>
            </a:r>
            <a:r>
              <a:rPr lang="en-US" sz="1400" dirty="0" err="1"/>
              <a:t>trong</a:t>
            </a:r>
            <a:r>
              <a:rPr lang="en-US" sz="1400" dirty="0"/>
              <a:t> </a:t>
            </a:r>
            <a:r>
              <a:rPr lang="en-US" sz="1400" dirty="0" err="1"/>
              <a:t>rừng</a:t>
            </a:r>
            <a:r>
              <a:rPr lang="en-US" sz="1400" dirty="0"/>
              <a:t> </a:t>
            </a:r>
            <a:r>
              <a:rPr lang="en-US" sz="1400" dirty="0" err="1"/>
              <a:t>phải</a:t>
            </a:r>
            <a:r>
              <a:rPr lang="en-US" sz="1400" dirty="0"/>
              <a:t> </a:t>
            </a:r>
            <a:r>
              <a:rPr lang="en-US" sz="1400" dirty="0" err="1"/>
              <a:t>tìm</a:t>
            </a:r>
            <a:r>
              <a:rPr lang="en-US" sz="1400" dirty="0"/>
              <a:t> </a:t>
            </a:r>
            <a:r>
              <a:rPr lang="en-US" sz="1400" dirty="0" err="1"/>
              <a:t>cách</a:t>
            </a:r>
            <a:r>
              <a:rPr lang="en-US" sz="1400" dirty="0"/>
              <a:t> </a:t>
            </a:r>
            <a:r>
              <a:rPr lang="en-US" sz="1400" dirty="0" err="1"/>
              <a:t>thoát</a:t>
            </a:r>
            <a:r>
              <a:rPr lang="en-US" sz="1400" dirty="0"/>
              <a:t> </a:t>
            </a:r>
            <a:r>
              <a:rPr lang="en-US" sz="1400" dirty="0" err="1"/>
              <a:t>ra</a:t>
            </a:r>
            <a:r>
              <a:rPr lang="en-US" sz="1400" dirty="0"/>
              <a:t> </a:t>
            </a:r>
            <a:r>
              <a:rPr lang="en-US" sz="1400" dirty="0" err="1"/>
              <a:t>khỏi</a:t>
            </a:r>
            <a:r>
              <a:rPr lang="en-US" sz="1400" dirty="0"/>
              <a:t> </a:t>
            </a:r>
            <a:r>
              <a:rPr lang="en-US" sz="1400" dirty="0" err="1"/>
              <a:t>khu</a:t>
            </a:r>
            <a:r>
              <a:rPr lang="en-US" sz="1400" dirty="0"/>
              <a:t> </a:t>
            </a:r>
            <a:r>
              <a:rPr lang="en-US" sz="1400" dirty="0" err="1"/>
              <a:t>rừng</a:t>
            </a:r>
            <a:r>
              <a:rPr lang="en-US" sz="1400" dirty="0"/>
              <a:t> </a:t>
            </a:r>
            <a:r>
              <a:rPr lang="en-US" sz="1400" dirty="0" err="1"/>
              <a:t>ấy</a:t>
            </a:r>
            <a:r>
              <a:rPr lang="en-US" sz="1400" dirty="0"/>
              <a:t>. </a:t>
            </a:r>
            <a:r>
              <a:rPr lang="en-US" sz="1400" dirty="0" err="1"/>
              <a:t>Tuy</a:t>
            </a:r>
            <a:r>
              <a:rPr lang="en-US" sz="1400" dirty="0"/>
              <a:t> </a:t>
            </a:r>
            <a:r>
              <a:rPr lang="en-US" sz="1400" dirty="0" err="1"/>
              <a:t>nhiên</a:t>
            </a:r>
            <a:r>
              <a:rPr lang="en-US" sz="1400" dirty="0"/>
              <a:t> </a:t>
            </a:r>
            <a:r>
              <a:rPr lang="en-US" sz="1400" dirty="0" err="1"/>
              <a:t>mọi</a:t>
            </a:r>
            <a:r>
              <a:rPr lang="en-US" sz="1400" dirty="0"/>
              <a:t> </a:t>
            </a:r>
            <a:r>
              <a:rPr lang="en-US" sz="1400" dirty="0" err="1"/>
              <a:t>thứ</a:t>
            </a:r>
            <a:r>
              <a:rPr lang="en-US" sz="1400" dirty="0"/>
              <a:t> </a:t>
            </a:r>
            <a:r>
              <a:rPr lang="en-US" sz="1400" dirty="0" err="1"/>
              <a:t>không</a:t>
            </a:r>
            <a:r>
              <a:rPr lang="en-US" sz="1400" dirty="0"/>
              <a:t> </a:t>
            </a:r>
            <a:r>
              <a:rPr lang="en-US" sz="1400" dirty="0" err="1"/>
              <a:t>hề</a:t>
            </a:r>
            <a:r>
              <a:rPr lang="en-US" sz="1400" dirty="0"/>
              <a:t> </a:t>
            </a:r>
            <a:r>
              <a:rPr lang="en-US" sz="1400" dirty="0" err="1"/>
              <a:t>dễ</a:t>
            </a:r>
            <a:r>
              <a:rPr lang="en-US" sz="1400" dirty="0"/>
              <a:t> </a:t>
            </a:r>
            <a:r>
              <a:rPr lang="en-US" sz="1400" dirty="0" err="1"/>
              <a:t>dàng</a:t>
            </a:r>
            <a:r>
              <a:rPr lang="en-US" sz="1400" dirty="0"/>
              <a:t> </a:t>
            </a:r>
            <a:r>
              <a:rPr lang="en-US" sz="1400" dirty="0" err="1"/>
              <a:t>như</a:t>
            </a:r>
            <a:r>
              <a:rPr lang="en-US" sz="1400" dirty="0"/>
              <a:t> </a:t>
            </a:r>
            <a:r>
              <a:rPr lang="en-US" sz="1400" dirty="0" err="1"/>
              <a:t>chàng</a:t>
            </a:r>
            <a:r>
              <a:rPr lang="en-US" sz="1400" dirty="0"/>
              <a:t> </a:t>
            </a:r>
            <a:r>
              <a:rPr lang="en-US" sz="1400" dirty="0" err="1"/>
              <a:t>trai</a:t>
            </a:r>
            <a:r>
              <a:rPr lang="en-US" sz="1400" dirty="0"/>
              <a:t> </a:t>
            </a:r>
            <a:r>
              <a:rPr lang="en-US" sz="1400" dirty="0" err="1"/>
              <a:t>đã</a:t>
            </a:r>
            <a:r>
              <a:rPr lang="en-US" sz="1400" dirty="0"/>
              <a:t> </a:t>
            </a:r>
            <a:r>
              <a:rPr lang="en-US" sz="1400" dirty="0" err="1"/>
              <a:t>nghĩ</a:t>
            </a:r>
            <a:r>
              <a:rPr lang="en-US" sz="1400" dirty="0"/>
              <a:t> </a:t>
            </a:r>
            <a:r>
              <a:rPr lang="en-US" sz="1400" dirty="0" err="1"/>
              <a:t>mà</a:t>
            </a:r>
            <a:r>
              <a:rPr lang="en-US" sz="1400" dirty="0"/>
              <a:t> ở </a:t>
            </a:r>
            <a:r>
              <a:rPr lang="en-US" sz="1400" dirty="0" err="1"/>
              <a:t>đó</a:t>
            </a:r>
            <a:r>
              <a:rPr lang="en-US" sz="1400" dirty="0"/>
              <a:t> </a:t>
            </a:r>
            <a:r>
              <a:rPr lang="en-US" sz="1400" dirty="0" err="1"/>
              <a:t>anh</a:t>
            </a:r>
            <a:r>
              <a:rPr lang="en-US" sz="1400" dirty="0"/>
              <a:t> </a:t>
            </a:r>
            <a:r>
              <a:rPr lang="en-US" sz="1400" dirty="0" err="1"/>
              <a:t>ấy</a:t>
            </a:r>
            <a:r>
              <a:rPr lang="en-US" sz="1400" dirty="0"/>
              <a:t> </a:t>
            </a:r>
            <a:r>
              <a:rPr lang="en-US" sz="1400" dirty="0" err="1"/>
              <a:t>gặp</a:t>
            </a:r>
            <a:r>
              <a:rPr lang="en-US" sz="1400" dirty="0"/>
              <a:t> </a:t>
            </a:r>
            <a:r>
              <a:rPr lang="en-US" sz="1400" dirty="0" err="1"/>
              <a:t>không</a:t>
            </a:r>
            <a:r>
              <a:rPr lang="en-US" sz="1400" dirty="0"/>
              <a:t> </a:t>
            </a:r>
            <a:r>
              <a:rPr lang="en-US" sz="1400" dirty="0" err="1"/>
              <a:t>ít</a:t>
            </a:r>
            <a:r>
              <a:rPr lang="en-US" sz="1400" dirty="0"/>
              <a:t> </a:t>
            </a:r>
            <a:r>
              <a:rPr lang="en-US" sz="1400" dirty="0" err="1"/>
              <a:t>trở</a:t>
            </a:r>
            <a:r>
              <a:rPr lang="en-US" sz="1400" dirty="0"/>
              <a:t> </a:t>
            </a:r>
            <a:r>
              <a:rPr lang="en-US" sz="1400" dirty="0" err="1"/>
              <a:t>ngại</a:t>
            </a:r>
            <a:r>
              <a:rPr lang="en-US" sz="1400" dirty="0"/>
              <a:t> </a:t>
            </a:r>
            <a:r>
              <a:rPr lang="en-US" sz="1400" dirty="0" err="1"/>
              <a:t>phải</a:t>
            </a:r>
            <a:r>
              <a:rPr lang="en-US" sz="1400" dirty="0"/>
              <a:t> </a:t>
            </a:r>
            <a:r>
              <a:rPr lang="en-US" sz="1400" dirty="0" err="1"/>
              <a:t>vượt</a:t>
            </a:r>
            <a:r>
              <a:rPr lang="en-US" sz="1400" dirty="0"/>
              <a:t> qua </a:t>
            </a:r>
            <a:r>
              <a:rPr lang="en-US" sz="1400" dirty="0" err="1"/>
              <a:t>rất</a:t>
            </a:r>
            <a:r>
              <a:rPr lang="en-US" sz="1400" dirty="0"/>
              <a:t> </a:t>
            </a:r>
            <a:r>
              <a:rPr lang="en-US" sz="1400" dirty="0" err="1" smtClean="0"/>
              <a:t>nhiều</a:t>
            </a:r>
            <a:r>
              <a:rPr lang="en-US" sz="1400" dirty="0" smtClean="0"/>
              <a:t> </a:t>
            </a:r>
            <a:r>
              <a:rPr lang="en-US" sz="1400" dirty="0" err="1" smtClean="0"/>
              <a:t>động</a:t>
            </a:r>
            <a:r>
              <a:rPr lang="en-US" sz="1400" dirty="0" smtClean="0"/>
              <a:t> </a:t>
            </a:r>
            <a:r>
              <a:rPr lang="en-US" sz="1400" dirty="0" err="1" smtClean="0"/>
              <a:t>vật</a:t>
            </a:r>
            <a:r>
              <a:rPr lang="en-US" sz="1400" dirty="0" smtClean="0"/>
              <a:t> </a:t>
            </a:r>
            <a:r>
              <a:rPr lang="en-US" sz="1400" dirty="0" err="1"/>
              <a:t>nguy</a:t>
            </a:r>
            <a:r>
              <a:rPr lang="en-US" sz="1400" dirty="0"/>
              <a:t> </a:t>
            </a:r>
            <a:r>
              <a:rPr lang="en-US" sz="1400" dirty="0" err="1"/>
              <a:t>hiểm</a:t>
            </a:r>
            <a:r>
              <a:rPr lang="en-US" sz="1400" dirty="0"/>
              <a:t> </a:t>
            </a:r>
            <a:r>
              <a:rPr lang="en-US" sz="1400" dirty="0" err="1"/>
              <a:t>như</a:t>
            </a:r>
            <a:r>
              <a:rPr lang="en-US" sz="1400" dirty="0"/>
              <a:t> </a:t>
            </a:r>
            <a:r>
              <a:rPr lang="en-US" sz="1400" dirty="0" err="1"/>
              <a:t>hổ</a:t>
            </a:r>
            <a:r>
              <a:rPr lang="en-US" sz="1400" dirty="0"/>
              <a:t>, </a:t>
            </a:r>
            <a:r>
              <a:rPr lang="en-US" sz="1400" dirty="0" err="1"/>
              <a:t>bò</a:t>
            </a:r>
            <a:r>
              <a:rPr lang="en-US" sz="1400" dirty="0"/>
              <a:t> </a:t>
            </a:r>
            <a:r>
              <a:rPr lang="en-US" sz="1400" dirty="0" err="1"/>
              <a:t>cạp</a:t>
            </a:r>
            <a:r>
              <a:rPr lang="en-US" sz="1400" dirty="0"/>
              <a:t>, </a:t>
            </a:r>
            <a:r>
              <a:rPr lang="en-US" sz="1400" dirty="0" err="1"/>
              <a:t>đại</a:t>
            </a:r>
            <a:r>
              <a:rPr lang="en-US" sz="1400" dirty="0"/>
              <a:t> </a:t>
            </a:r>
            <a:r>
              <a:rPr lang="en-US" sz="1400" dirty="0" err="1"/>
              <a:t>bàng</a:t>
            </a:r>
            <a:r>
              <a:rPr lang="en-US" sz="1400" dirty="0"/>
              <a:t> … </a:t>
            </a:r>
            <a:r>
              <a:rPr lang="en-US" sz="1400" dirty="0" err="1"/>
              <a:t>Cùng</a:t>
            </a:r>
            <a:r>
              <a:rPr lang="en-US" sz="1400" dirty="0"/>
              <a:t> </a:t>
            </a:r>
            <a:r>
              <a:rPr lang="en-US" sz="1400" dirty="0" err="1"/>
              <a:t>với</a:t>
            </a:r>
            <a:r>
              <a:rPr lang="en-US" sz="1400" dirty="0"/>
              <a:t> </a:t>
            </a:r>
            <a:r>
              <a:rPr lang="en-US" sz="1400" dirty="0" err="1"/>
              <a:t>đó</a:t>
            </a:r>
            <a:r>
              <a:rPr lang="en-US" sz="1400" dirty="0"/>
              <a:t> </a:t>
            </a:r>
            <a:r>
              <a:rPr lang="en-US" sz="1400" dirty="0" err="1"/>
              <a:t>là</a:t>
            </a:r>
            <a:r>
              <a:rPr lang="en-US" sz="1400" dirty="0"/>
              <a:t> </a:t>
            </a:r>
            <a:r>
              <a:rPr lang="en-US" sz="1400" dirty="0" err="1"/>
              <a:t>các</a:t>
            </a:r>
            <a:r>
              <a:rPr lang="en-US" sz="1400" dirty="0"/>
              <a:t> </a:t>
            </a:r>
            <a:r>
              <a:rPr lang="en-US" sz="1400" dirty="0" err="1"/>
              <a:t>chướng</a:t>
            </a:r>
            <a:r>
              <a:rPr lang="en-US" sz="1400" dirty="0"/>
              <a:t> </a:t>
            </a:r>
            <a:r>
              <a:rPr lang="en-US" sz="1400" dirty="0" err="1"/>
              <a:t>ngại</a:t>
            </a:r>
            <a:r>
              <a:rPr lang="en-US" sz="1400" dirty="0"/>
              <a:t> </a:t>
            </a:r>
            <a:r>
              <a:rPr lang="en-US" sz="1400" dirty="0" err="1"/>
              <a:t>vật</a:t>
            </a:r>
            <a:r>
              <a:rPr lang="en-US" sz="1400" dirty="0"/>
              <a:t> </a:t>
            </a:r>
            <a:r>
              <a:rPr lang="en-US" sz="1400" dirty="0" err="1"/>
              <a:t>cần</a:t>
            </a:r>
            <a:r>
              <a:rPr lang="en-US" sz="1400" dirty="0"/>
              <a:t> </a:t>
            </a:r>
            <a:r>
              <a:rPr lang="en-US" sz="1400" dirty="0" err="1"/>
              <a:t>vượt</a:t>
            </a:r>
            <a:r>
              <a:rPr lang="en-US" sz="1400" dirty="0"/>
              <a:t> qua. </a:t>
            </a:r>
            <a:r>
              <a:rPr lang="en-US" sz="1400" dirty="0" err="1"/>
              <a:t>Vậy</a:t>
            </a:r>
            <a:r>
              <a:rPr lang="en-US" sz="1400" dirty="0"/>
              <a:t> </a:t>
            </a:r>
            <a:r>
              <a:rPr lang="en-US" sz="1400" dirty="0" err="1"/>
              <a:t>chàng</a:t>
            </a:r>
            <a:r>
              <a:rPr lang="en-US" sz="1400" dirty="0"/>
              <a:t> </a:t>
            </a:r>
            <a:r>
              <a:rPr lang="en-US" sz="1400" dirty="0" err="1"/>
              <a:t>trai</a:t>
            </a:r>
            <a:r>
              <a:rPr lang="en-US" sz="1400" dirty="0"/>
              <a:t> </a:t>
            </a:r>
            <a:r>
              <a:rPr lang="en-US" sz="1400" dirty="0" err="1"/>
              <a:t>có</a:t>
            </a:r>
            <a:r>
              <a:rPr lang="en-US" sz="1400" dirty="0"/>
              <a:t> </a:t>
            </a:r>
            <a:r>
              <a:rPr lang="en-US" sz="1400" dirty="0" err="1"/>
              <a:t>thoát</a:t>
            </a:r>
            <a:r>
              <a:rPr lang="en-US" sz="1400" dirty="0"/>
              <a:t> </a:t>
            </a:r>
            <a:r>
              <a:rPr lang="en-US" sz="1400" dirty="0" err="1"/>
              <a:t>ra</a:t>
            </a:r>
            <a:r>
              <a:rPr lang="en-US" sz="1400" dirty="0"/>
              <a:t> </a:t>
            </a:r>
            <a:r>
              <a:rPr lang="en-US" sz="1400" dirty="0" err="1"/>
              <a:t>khỏi</a:t>
            </a:r>
            <a:r>
              <a:rPr lang="en-US" sz="1400" dirty="0"/>
              <a:t> </a:t>
            </a:r>
            <a:r>
              <a:rPr lang="en-US" sz="1400" dirty="0" err="1"/>
              <a:t>khu</a:t>
            </a:r>
            <a:r>
              <a:rPr lang="en-US" sz="1400" dirty="0"/>
              <a:t> </a:t>
            </a:r>
            <a:r>
              <a:rPr lang="en-US" sz="1400" dirty="0" err="1"/>
              <a:t>rừng</a:t>
            </a:r>
            <a:r>
              <a:rPr lang="en-US" sz="1400" dirty="0"/>
              <a:t> </a:t>
            </a:r>
            <a:r>
              <a:rPr lang="en-US" sz="1400" dirty="0" err="1"/>
              <a:t>quỷ</a:t>
            </a:r>
            <a:r>
              <a:rPr lang="en-US" sz="1400" dirty="0"/>
              <a:t> </a:t>
            </a:r>
            <a:r>
              <a:rPr lang="en-US" sz="1400" dirty="0" err="1"/>
              <a:t>dị</a:t>
            </a:r>
            <a:r>
              <a:rPr lang="en-US" sz="1400" dirty="0"/>
              <a:t> </a:t>
            </a:r>
            <a:r>
              <a:rPr lang="en-US" sz="1400" dirty="0" err="1"/>
              <a:t>này</a:t>
            </a:r>
            <a:r>
              <a:rPr lang="en-US" sz="1400" dirty="0"/>
              <a:t> </a:t>
            </a:r>
            <a:r>
              <a:rPr lang="en-US" sz="1400" dirty="0" err="1"/>
              <a:t>được</a:t>
            </a:r>
            <a:r>
              <a:rPr lang="en-US" sz="1400" dirty="0"/>
              <a:t> </a:t>
            </a:r>
            <a:r>
              <a:rPr lang="en-US" sz="1400" dirty="0" err="1"/>
              <a:t>không</a:t>
            </a:r>
            <a:r>
              <a:rPr lang="en-US" sz="1400" dirty="0"/>
              <a:t>? </a:t>
            </a:r>
            <a:r>
              <a:rPr lang="en-US" sz="1400" dirty="0" err="1"/>
              <a:t>Người</a:t>
            </a:r>
            <a:r>
              <a:rPr lang="en-US" sz="1400" dirty="0"/>
              <a:t> </a:t>
            </a:r>
            <a:r>
              <a:rPr lang="en-US" sz="1400" dirty="0" err="1"/>
              <a:t>chơi</a:t>
            </a:r>
            <a:r>
              <a:rPr lang="en-US" sz="1400" dirty="0"/>
              <a:t> </a:t>
            </a:r>
            <a:r>
              <a:rPr lang="en-US" sz="1400" dirty="0" err="1"/>
              <a:t>hãy</a:t>
            </a:r>
            <a:r>
              <a:rPr lang="en-US" sz="1400" dirty="0"/>
              <a:t> </a:t>
            </a:r>
            <a:r>
              <a:rPr lang="en-US" sz="1400" dirty="0" err="1"/>
              <a:t>vào</a:t>
            </a:r>
            <a:r>
              <a:rPr lang="en-US" sz="1400" dirty="0"/>
              <a:t> </a:t>
            </a:r>
            <a:r>
              <a:rPr lang="en-US" sz="1400" dirty="0" err="1"/>
              <a:t>vai</a:t>
            </a:r>
            <a:r>
              <a:rPr lang="en-US" sz="1400" dirty="0"/>
              <a:t> </a:t>
            </a:r>
            <a:r>
              <a:rPr lang="en-US" sz="1400" dirty="0" err="1"/>
              <a:t>chàng</a:t>
            </a:r>
            <a:r>
              <a:rPr lang="en-US" sz="1400" dirty="0"/>
              <a:t> </a:t>
            </a:r>
            <a:r>
              <a:rPr lang="en-US" sz="1400" dirty="0" err="1"/>
              <a:t>trai</a:t>
            </a:r>
            <a:r>
              <a:rPr lang="en-US" sz="1400" dirty="0"/>
              <a:t> </a:t>
            </a:r>
            <a:r>
              <a:rPr lang="en-US" sz="1400" dirty="0" err="1"/>
              <a:t>để</a:t>
            </a:r>
            <a:r>
              <a:rPr lang="en-US" sz="1400" dirty="0"/>
              <a:t> </a:t>
            </a:r>
            <a:r>
              <a:rPr lang="en-US" sz="1400" dirty="0" err="1"/>
              <a:t>viết</a:t>
            </a:r>
            <a:r>
              <a:rPr lang="en-US" sz="1400" dirty="0"/>
              <a:t> </a:t>
            </a:r>
            <a:r>
              <a:rPr lang="en-US" sz="1400" dirty="0" err="1"/>
              <a:t>tiếp</a:t>
            </a:r>
            <a:r>
              <a:rPr lang="en-US" sz="1400" dirty="0"/>
              <a:t> </a:t>
            </a:r>
            <a:r>
              <a:rPr lang="en-US" sz="1400" dirty="0" err="1"/>
              <a:t>cốt</a:t>
            </a:r>
            <a:r>
              <a:rPr lang="en-US" sz="1400" dirty="0"/>
              <a:t> </a:t>
            </a:r>
            <a:r>
              <a:rPr lang="en-US" sz="1400" dirty="0" err="1"/>
              <a:t>truyện</a:t>
            </a:r>
            <a:r>
              <a:rPr lang="en-US" sz="1400" dirty="0"/>
              <a:t> </a:t>
            </a:r>
            <a:r>
              <a:rPr lang="en-US" sz="1400" dirty="0" err="1"/>
              <a:t>nhé</a:t>
            </a:r>
            <a:r>
              <a:rPr lang="en-US" sz="1400" dirty="0"/>
              <a:t>!</a:t>
            </a:r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5" name="Google Shape;288;p38">
            <a:hlinkClick r:id="rId2" action="ppaction://hlinksldjump"/>
          </p:cNvPr>
          <p:cNvSpPr/>
          <p:nvPr/>
        </p:nvSpPr>
        <p:spPr>
          <a:xfrm>
            <a:off x="7845557" y="4098426"/>
            <a:ext cx="327418" cy="286223"/>
          </a:xfrm>
          <a:custGeom>
            <a:avLst/>
            <a:gdLst/>
            <a:ahLst/>
            <a:cxnLst/>
            <a:rect l="l" t="t" r="r" b="b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25212A">
              <a:alpha val="7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31389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</a:t>
            </a: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sở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thuyết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hỗ dành sẵn cho Văn bản 2"/>
          <p:cNvSpPr>
            <a:spLocks noGrp="1"/>
          </p:cNvSpPr>
          <p:nvPr>
            <p:ph type="body" idx="1"/>
          </p:nvPr>
        </p:nvSpPr>
        <p:spPr>
          <a:xfrm>
            <a:off x="1556175" y="1378821"/>
            <a:ext cx="6616800" cy="2612228"/>
          </a:xfrm>
        </p:spPr>
        <p:txBody>
          <a:bodyPr/>
          <a:lstStyle/>
          <a:p>
            <a:pPr>
              <a:lnSpc>
                <a:spcPct val="125000"/>
              </a:lnSpc>
              <a:buSzPct val="140000"/>
            </a:pP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Unity 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engine</a:t>
            </a:r>
          </a:p>
          <a:p>
            <a:pPr lvl="1">
              <a:lnSpc>
                <a:spcPct val="125000"/>
              </a:lnSpc>
              <a:buSzPct val="140000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Unity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là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một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“cross-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flatform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game engine”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tạm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hiểu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là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cụ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phát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triển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game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nền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tảng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được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phát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triển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bởi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Unity Technologies. Game engine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này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được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sư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̉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dụng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đê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̉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phát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trển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game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PC, consoles,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thiết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bị di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động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(Android,  IOS )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̀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websites</a:t>
            </a:r>
            <a:endParaRPr lang="en-US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5" name="Google Shape;288;p38">
            <a:hlinkClick r:id="rId2" action="ppaction://hlinksldjump"/>
          </p:cNvPr>
          <p:cNvSpPr/>
          <p:nvPr/>
        </p:nvSpPr>
        <p:spPr>
          <a:xfrm>
            <a:off x="7845557" y="4098426"/>
            <a:ext cx="327418" cy="286223"/>
          </a:xfrm>
          <a:custGeom>
            <a:avLst/>
            <a:gdLst/>
            <a:ahLst/>
            <a:cxnLst/>
            <a:rect l="l" t="t" r="r" b="b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25212A">
              <a:alpha val="7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819645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sở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thuyết</a:t>
            </a:r>
            <a:r>
              <a:rPr lang="en-US" dirty="0"/>
              <a:t> </a:t>
            </a:r>
          </a:p>
        </p:txBody>
      </p:sp>
      <p:sp>
        <p:nvSpPr>
          <p:cNvPr id="3" name="Chỗ dành sẵn cho Văn bả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lnSpc>
                <a:spcPct val="125000"/>
              </a:lnSpc>
              <a:buSzPct val="140000"/>
            </a:pPr>
            <a:r>
              <a:rPr lang="en-US" sz="1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điểm</a:t>
            </a:r>
            <a:r>
              <a:rPr lang="en-US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của</a:t>
            </a:r>
            <a:r>
              <a:rPr lang="en-US" sz="1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Unity</a:t>
            </a:r>
          </a:p>
          <a:p>
            <a:pPr lvl="2">
              <a:lnSpc>
                <a:spcPct val="125000"/>
              </a:lnSpc>
              <a:buSzPct val="140000"/>
            </a:pP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vật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nguồn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tuệ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luồng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dòng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nhớ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nối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2">
              <a:lnSpc>
                <a:spcPct val="125000"/>
              </a:lnSpc>
              <a:buSzPct val="140000"/>
            </a:pP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tảng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Google Shape;288;p38">
            <a:hlinkClick r:id="rId2" action="ppaction://hlinksldjump"/>
          </p:cNvPr>
          <p:cNvSpPr/>
          <p:nvPr/>
        </p:nvSpPr>
        <p:spPr>
          <a:xfrm>
            <a:off x="7845557" y="4098426"/>
            <a:ext cx="327418" cy="286223"/>
          </a:xfrm>
          <a:custGeom>
            <a:avLst/>
            <a:gdLst/>
            <a:ahLst/>
            <a:cxnLst/>
            <a:rect l="l" t="t" r="r" b="b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25212A">
              <a:alpha val="7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962396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</a:t>
            </a: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sở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thuyết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hỗ dành sẵn cho Văn bản 2"/>
          <p:cNvSpPr>
            <a:spLocks noGrp="1"/>
          </p:cNvSpPr>
          <p:nvPr>
            <p:ph type="body" idx="1"/>
          </p:nvPr>
        </p:nvSpPr>
        <p:spPr>
          <a:xfrm>
            <a:off x="1556175" y="1378821"/>
            <a:ext cx="5100934" cy="3042300"/>
          </a:xfrm>
        </p:spPr>
        <p:txBody>
          <a:bodyPr/>
          <a:lstStyle/>
          <a:p>
            <a:pPr>
              <a:buSzPct val="140000"/>
            </a:pPr>
            <a:r>
              <a:rPr lang="en-US" sz="1400" dirty="0" err="1" smtClean="0"/>
              <a:t>Các</a:t>
            </a:r>
            <a:r>
              <a:rPr lang="en-US" sz="1400" dirty="0"/>
              <a:t> </a:t>
            </a:r>
            <a:r>
              <a:rPr lang="en-US" sz="1400" dirty="0" err="1" smtClean="0"/>
              <a:t>thành</a:t>
            </a:r>
            <a:r>
              <a:rPr lang="en-US" sz="1400" dirty="0" smtClean="0"/>
              <a:t> </a:t>
            </a:r>
            <a:r>
              <a:rPr lang="en-US" sz="1400" dirty="0" err="1" smtClean="0"/>
              <a:t>phần</a:t>
            </a:r>
            <a:r>
              <a:rPr lang="en-US" sz="1400" dirty="0" smtClean="0"/>
              <a:t> </a:t>
            </a:r>
            <a:r>
              <a:rPr lang="en-US" sz="1400" dirty="0" err="1"/>
              <a:t>trong</a:t>
            </a:r>
            <a:r>
              <a:rPr lang="en-US" sz="1400" dirty="0"/>
              <a:t> </a:t>
            </a:r>
            <a:r>
              <a:rPr lang="en-US" sz="1400" dirty="0" smtClean="0"/>
              <a:t>Unity:</a:t>
            </a:r>
          </a:p>
          <a:p>
            <a:pPr lvl="1">
              <a:buSzPct val="140000"/>
            </a:pPr>
            <a:r>
              <a:rPr lang="en-US" sz="1400" dirty="0" smtClean="0"/>
              <a:t>Asset</a:t>
            </a:r>
          </a:p>
          <a:p>
            <a:pPr lvl="1">
              <a:buSzPct val="140000"/>
            </a:pPr>
            <a:r>
              <a:rPr lang="en-US" sz="1400" dirty="0" smtClean="0"/>
              <a:t>Scene</a:t>
            </a:r>
          </a:p>
          <a:p>
            <a:pPr lvl="1">
              <a:buSzPct val="140000"/>
            </a:pPr>
            <a:r>
              <a:rPr lang="en-US" sz="1400" dirty="0" smtClean="0"/>
              <a:t>Game Object</a:t>
            </a:r>
          </a:p>
          <a:p>
            <a:pPr lvl="1">
              <a:buSzPct val="140000"/>
            </a:pPr>
            <a:r>
              <a:rPr lang="en-US" sz="1400" dirty="0" smtClean="0"/>
              <a:t>Component</a:t>
            </a:r>
          </a:p>
          <a:p>
            <a:pPr lvl="1">
              <a:buSzPct val="140000"/>
            </a:pPr>
            <a:r>
              <a:rPr lang="en-US" sz="1400" dirty="0" smtClean="0"/>
              <a:t>Script</a:t>
            </a:r>
          </a:p>
          <a:p>
            <a:pPr lvl="1">
              <a:buSzPct val="140000"/>
            </a:pPr>
            <a:r>
              <a:rPr lang="en-US" sz="1400" dirty="0" smtClean="0"/>
              <a:t>Prefab</a:t>
            </a:r>
          </a:p>
          <a:p>
            <a:pPr lvl="1">
              <a:buSzPct val="140000"/>
            </a:pPr>
            <a:r>
              <a:rPr lang="en-US" sz="1400" dirty="0" smtClean="0"/>
              <a:t>Unity API</a:t>
            </a:r>
            <a:endParaRPr lang="en-US" sz="1400" dirty="0" smtClean="0"/>
          </a:p>
          <a:p>
            <a:pPr lvl="1">
              <a:buSzPct val="140000"/>
            </a:pPr>
            <a:r>
              <a:rPr lang="en-US" sz="1400" dirty="0" err="1" smtClean="0"/>
              <a:t>Không</a:t>
            </a:r>
            <a:r>
              <a:rPr lang="en-US" sz="1400" dirty="0" smtClean="0"/>
              <a:t> </a:t>
            </a:r>
            <a:r>
              <a:rPr lang="en-US" sz="1400" dirty="0" err="1" smtClean="0"/>
              <a:t>gian</a:t>
            </a:r>
            <a:r>
              <a:rPr lang="en-US" sz="1400" dirty="0" smtClean="0"/>
              <a:t> 2D </a:t>
            </a:r>
            <a:r>
              <a:rPr lang="en-US" sz="1400" dirty="0" err="1" smtClean="0"/>
              <a:t>và</a:t>
            </a:r>
            <a:r>
              <a:rPr lang="en-US" sz="1400" dirty="0" smtClean="0"/>
              <a:t> vector </a:t>
            </a:r>
            <a:r>
              <a:rPr lang="en-US" sz="1400" dirty="0" err="1" smtClean="0"/>
              <a:t>trong</a:t>
            </a:r>
            <a:r>
              <a:rPr lang="en-US" sz="1400" dirty="0" smtClean="0"/>
              <a:t> </a:t>
            </a:r>
            <a:r>
              <a:rPr lang="en-US" sz="1400" dirty="0" err="1" smtClean="0"/>
              <a:t>không</a:t>
            </a:r>
            <a:r>
              <a:rPr lang="en-US" sz="1400" dirty="0" smtClean="0"/>
              <a:t> </a:t>
            </a:r>
            <a:r>
              <a:rPr lang="en-US" sz="1400" dirty="0" err="1" smtClean="0"/>
              <a:t>gian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288;p38">
            <a:hlinkClick r:id="rId2" action="ppaction://hlinksldjump"/>
          </p:cNvPr>
          <p:cNvSpPr/>
          <p:nvPr/>
        </p:nvSpPr>
        <p:spPr>
          <a:xfrm>
            <a:off x="7845557" y="4098426"/>
            <a:ext cx="327418" cy="286223"/>
          </a:xfrm>
          <a:custGeom>
            <a:avLst/>
            <a:gdLst/>
            <a:ahLst/>
            <a:cxnLst/>
            <a:rect l="l" t="t" r="r" b="b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25212A">
              <a:alpha val="7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30" name="Picture 6" descr="https://scontent.xx.fbcdn.net/v/t1.15752-9/104476084_220201705630785_935789566687886996_n.png?_nc_cat=101&amp;_nc_sid=b96e70&amp;_nc_oc=AQmRZsSe6-_aiVzu3942ONxlovE2PtzjOIwOjgYdUJPvVmgTROj0yb6qa15_EG8iFFo&amp;_nc_ad=z-m&amp;_nc_cid=0&amp;_nc_ht=scontent.xx&amp;oh=be550c44574ee25f655cf72da55483bd&amp;oe=5F1D658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5510" y="1583234"/>
            <a:ext cx="1165438" cy="1175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scontent.xx.fbcdn.net/v/t1.15752-0/p280x280/105580870_634299963963440_6652190138923795427_n.png?_nc_cat=104&amp;_nc_sid=b96e70&amp;_nc_oc=AQnxMkb-PMYypEdkVDxkFINupVkaalE-uSde68-VXDexVWZWgwXW1iF1rbdC6iFY7qg&amp;_nc_ad=z-m&amp;_nc_cid=0&amp;_nc_ht=scontent.xx&amp;oh=1914c3d33792c88493fbec7ff30548bf&amp;oe=5F19AAA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4991" y="1802310"/>
            <a:ext cx="2205848" cy="1211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scontent.xx.fbcdn.net/v/t1.15752-9/105901389_268421874478637_8252915791661317063_n.png?_nc_cat=104&amp;_nc_sid=b96e70&amp;_nc_oc=AQnamDHUybyrcs6Rcmb6c5yi7HOHBuXp6azyMUIHtL3qc5n_fux_OU0L2-HbQJYOOOA&amp;_nc_ad=z-m&amp;_nc_cid=0&amp;_nc_ht=scontent.xx&amp;oh=2631521634fb5324ee9bdd0ab9b22537&amp;oe=5F1CEA1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6282" y="1802310"/>
            <a:ext cx="1834557" cy="1468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scontent.xx.fbcdn.net/v/t1.15752-9/104768868_919936475146861_6455101019386159787_n.png?_nc_cat=107&amp;_nc_sid=b96e70&amp;_nc_oc=AQkSZB_iBh8jmHfkr_a2EIgB2Ss97DJbZzWeSagPGp4Rk7FDuCXwlPn-QPtRfArmyLo&amp;_nc_ad=z-m&amp;_nc_cid=0&amp;_nc_ht=scontent.xx&amp;oh=cb2fff4838a9e57c913e12d760833be6&amp;oe=5F1C494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5510" y="1583234"/>
            <a:ext cx="1150047" cy="1688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s://scontent.xx.fbcdn.net/v/t1.15752-9/105037091_1493118250890050_5292409645173748231_n.png?_nc_cat=109&amp;_nc_sid=b96e70&amp;_nc_oc=AQkWzNvcb5gn8S1X8uKDGEjqmofHEDLw3P1sW-AjAR2K-OQdS0-rgamSBZqfTqrTh8A&amp;_nc_ad=z-m&amp;_nc_cid=0&amp;_nc_ht=scontent.xx&amp;oh=65ae4ebe0a4ce80246da363ebc3821ba&amp;oe=5F1B74DA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3457" y="1813214"/>
            <a:ext cx="1562100" cy="1419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https://scontent.xx.fbcdn.net/v/t1.15752-9/104767881_293029218487167_1132510633869996166_n.png?_nc_cat=105&amp;_nc_sid=b96e70&amp;_nc_oc=AQmTWZiTHJaNmGSNouFg6JiAgb6hTm7XlC60G2SI8TBdmTICYk_0gUzXBVrBLmFuzuI&amp;_nc_ad=z-m&amp;_nc_cid=0&amp;_nc_ht=scontent.xx&amp;oh=811dfc8bde3bac788abfe26ca9e246e7&amp;oe=5F1D654D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5510" y="1570327"/>
            <a:ext cx="1217818" cy="1581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438965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Quint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777</TotalTime>
  <Words>825</Words>
  <Application>Microsoft Office PowerPoint</Application>
  <PresentationFormat>Trình chiếu Trên màn hình (16:9)</PresentationFormat>
  <Paragraphs>115</Paragraphs>
  <Slides>19</Slides>
  <Notes>6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4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19</vt:i4>
      </vt:variant>
    </vt:vector>
  </HeadingPairs>
  <TitlesOfParts>
    <vt:vector size="24" baseType="lpstr">
      <vt:lpstr>Times New Roman</vt:lpstr>
      <vt:lpstr>Arial</vt:lpstr>
      <vt:lpstr>Oswald</vt:lpstr>
      <vt:lpstr>Tinos</vt:lpstr>
      <vt:lpstr>Quintus template</vt:lpstr>
      <vt:lpstr>Môn học: Công nghệ phần mềm</vt:lpstr>
      <vt:lpstr>Bản trình bày PowerPoint</vt:lpstr>
      <vt:lpstr>Nội dung</vt:lpstr>
      <vt:lpstr>1. Tổng quan</vt:lpstr>
      <vt:lpstr>1. Tổng quan</vt:lpstr>
      <vt:lpstr>1. Tổng quan</vt:lpstr>
      <vt:lpstr>2. Cơ sở lý thuyết </vt:lpstr>
      <vt:lpstr>2. Cơ sở lý thuyết </vt:lpstr>
      <vt:lpstr>2. Cơ sở lý thuyết </vt:lpstr>
      <vt:lpstr>2. Cơ sở lý thuyết</vt:lpstr>
      <vt:lpstr>2. Cơ sở lý thuyết</vt:lpstr>
      <vt:lpstr>3. Phân tích thiết kế hệ thống</vt:lpstr>
      <vt:lpstr>3. Phân tích thiết kế hệ thống</vt:lpstr>
      <vt:lpstr>3. Phân tích thiết kế hệ thống</vt:lpstr>
      <vt:lpstr>3. Phân tích thiết kế hệ thống</vt:lpstr>
      <vt:lpstr>Bản trình bày PowerPoint</vt:lpstr>
      <vt:lpstr>5. Kết luận và hướng phát triển</vt:lpstr>
      <vt:lpstr>5. Kết luận và hướng phát triển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BÀI TẬP MÔN HỌC</dc:title>
  <dc:creator>Nguyen Dat</dc:creator>
  <cp:lastModifiedBy>Nguyen Dat</cp:lastModifiedBy>
  <cp:revision>50</cp:revision>
  <dcterms:modified xsi:type="dcterms:W3CDTF">2020-06-26T15:26:32Z</dcterms:modified>
</cp:coreProperties>
</file>